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83" r:id="rId5"/>
    <p:sldId id="297" r:id="rId6"/>
    <p:sldId id="302" r:id="rId7"/>
    <p:sldId id="324" r:id="rId8"/>
    <p:sldId id="300" r:id="rId9"/>
    <p:sldId id="261" r:id="rId10"/>
    <p:sldId id="325" r:id="rId11"/>
    <p:sldId id="326" r:id="rId12"/>
    <p:sldId id="259" r:id="rId13"/>
    <p:sldId id="327" r:id="rId14"/>
    <p:sldId id="328" r:id="rId15"/>
    <p:sldId id="317" r:id="rId16"/>
    <p:sldId id="330" r:id="rId17"/>
    <p:sldId id="331" r:id="rId18"/>
    <p:sldId id="332" r:id="rId19"/>
    <p:sldId id="333" r:id="rId20"/>
    <p:sldId id="334" r:id="rId21"/>
    <p:sldId id="335" r:id="rId22"/>
    <p:sldId id="336" r:id="rId23"/>
    <p:sldId id="337" r:id="rId24"/>
    <p:sldId id="338" r:id="rId25"/>
    <p:sldId id="339" r:id="rId26"/>
    <p:sldId id="340" r:id="rId27"/>
    <p:sldId id="341" r:id="rId28"/>
    <p:sldId id="342" r:id="rId29"/>
    <p:sldId id="343" r:id="rId30"/>
    <p:sldId id="344" r:id="rId31"/>
    <p:sldId id="345" r:id="rId32"/>
    <p:sldId id="262" r:id="rId33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Saira Semi Condensed" panose="020B0604020202020204" charset="0"/>
      <p:regular r:id="rId42"/>
      <p:bold r:id="rId43"/>
    </p:embeddedFont>
    <p:embeddedFont>
      <p:font typeface="Saira SemiCondensed Light" panose="020B0604020202020204" charset="0"/>
      <p:regular r:id="rId44"/>
      <p:bold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7" autoAdjust="0"/>
    <p:restoredTop sz="94353" autoAdjust="0"/>
  </p:normalViewPr>
  <p:slideViewPr>
    <p:cSldViewPr snapToGrid="0">
      <p:cViewPr>
        <p:scale>
          <a:sx n="75" d="100"/>
          <a:sy n="75" d="100"/>
        </p:scale>
        <p:origin x="204" y="1170"/>
      </p:cViewPr>
      <p:guideLst/>
    </p:cSldViewPr>
  </p:slideViewPr>
  <p:outlineViewPr>
    <p:cViewPr>
      <p:scale>
        <a:sx n="33" d="100"/>
        <a:sy n="33" d="100"/>
      </p:scale>
      <p:origin x="0" y="-18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5" Type="http://schemas.openxmlformats.org/officeDocument/2006/relationships/font" Target="fonts/font9.fntdata"/><Relationship Id="rId44" Type="http://schemas.openxmlformats.org/officeDocument/2006/relationships/font" Target="fonts/font8.fntdata"/><Relationship Id="rId43" Type="http://schemas.openxmlformats.org/officeDocument/2006/relationships/font" Target="fonts/font7.fntdata"/><Relationship Id="rId42" Type="http://schemas.openxmlformats.org/officeDocument/2006/relationships/font" Target="fonts/font6.fntdata"/><Relationship Id="rId41" Type="http://schemas.openxmlformats.org/officeDocument/2006/relationships/font" Target="fonts/font5.fntdata"/><Relationship Id="rId40" Type="http://schemas.openxmlformats.org/officeDocument/2006/relationships/font" Target="fonts/font4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3.fntdata"/><Relationship Id="rId38" Type="http://schemas.openxmlformats.org/officeDocument/2006/relationships/font" Target="fonts/font2.fntdata"/><Relationship Id="rId37" Type="http://schemas.openxmlformats.org/officeDocument/2006/relationships/font" Target="fonts/font1.fntdata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4" Type="http://schemas.openxmlformats.org/officeDocument/2006/relationships/hyperlink" Target="https://id.quora.com/Manakah-processor-yang-lebih-baik-untuk-melakukan-rendering-ataupun-editing-AMD-atau-Intel#WrKuU" TargetMode="External"/><Relationship Id="rId3" Type="http://schemas.openxmlformats.org/officeDocument/2006/relationships/hyperlink" Target="https://id.quora.com/Manakah-processor-yang-lebih-baik-untuk-melakukan-rendering-ataupun-editing-AMD-atau-Intel#bYEvj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id.quora.com/Manakah-processor-yang-lebih-baik-untuk-melakukan-rendering-ataupun-editing-AMD-atau-Intel#WrKuU" TargetMode="External"/><Relationship Id="rId3" Type="http://schemas.openxmlformats.org/officeDocument/2006/relationships/hyperlink" Target="https://id.quora.com/Manakah-processor-yang-lebih-baik-untuk-melakukan-rendering-ataupun-editing-AMD-atau-Intel#bYEvj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id.quora.com/Manakah-processor-yang-lebih-baik-untuk-melakukan-rendering-ataupun-editing-AMD-atau-Intel#WrKuU" TargetMode="External"/><Relationship Id="rId3" Type="http://schemas.openxmlformats.org/officeDocument/2006/relationships/hyperlink" Target="https://id.quora.com/Manakah-processor-yang-lebih-baik-untuk-melakukan-rendering-ataupun-editing-AMD-atau-Intel#bYEvj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4" Type="http://schemas.openxmlformats.org/officeDocument/2006/relationships/hyperlink" Target="https://id.quora.com/Manakah-processor-yang-lebih-baik-untuk-melakukan-rendering-ataupun-editing-AMD-atau-Intel#WrKuU" TargetMode="External"/><Relationship Id="rId3" Type="http://schemas.openxmlformats.org/officeDocument/2006/relationships/hyperlink" Target="https://id.quora.com/Manakah-processor-yang-lebih-baik-untuk-melakukan-rendering-ataupun-editing-AMD-atau-Intel#bYEvj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5" name="Google Shape;22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7" name="Google Shape;230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/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rendering,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utamakan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jumlah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core, thread,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kecepatan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multithreading.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berdasarkan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benchmark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Geekbench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multicore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tertinggi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dipegang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oleh Intel Xeon Platinum 8180M (112 core)</a:t>
            </a:r>
            <a:r>
              <a:rPr lang="en-ID" b="0" i="0" u="none" strike="noStrike" baseline="30000" dirty="0">
                <a:solidFill>
                  <a:srgbClr val="195FAA"/>
                </a:solidFill>
                <a:effectLst/>
                <a:latin typeface="-apple-system"/>
                <a:hlinkClick r:id="rId3"/>
              </a:rPr>
              <a:t>[1]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sekitar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150.000.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Tetapi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tentu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Xeon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tidak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diperuntukkan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pengguna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rumahan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tinggi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realistis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dibeli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selama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dananya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Core i9 9980XE (18 core),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merek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tunggu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hingga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7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Juli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peluncuran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Ryzen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generasi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ke-3,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berdasarkan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bocoran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benchmark,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dapat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mengimbangi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Core i9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separuh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harga</a:t>
            </a:r>
            <a:r>
              <a:rPr lang="en-ID" b="0" i="0" u="none" strike="noStrike" baseline="30000" dirty="0">
                <a:solidFill>
                  <a:srgbClr val="195FAA"/>
                </a:solidFill>
                <a:effectLst/>
                <a:latin typeface="-apple-system"/>
                <a:hlinkClick r:id="rId4"/>
              </a:rPr>
              <a:t>[2]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b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</a:b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miliknya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(amd64)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juga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miliknya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sendiri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(x86_64).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unggul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single core (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inti)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Instruction-per-Core 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(IPC)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meskipun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sekarang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juga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meningkatkan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IPC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multicore,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unggul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biasanya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dan/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thread.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IPC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instruksi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oleh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setiap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dalam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clock.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Misalnya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meskipun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frekuensi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3 GHz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2.6 GHz,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bisa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cepat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instruksi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Performa multicore AMD sangat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keperluan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mengedit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video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dalam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rendering,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Performa single core dan IPC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jika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keperluan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gaming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tidak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semua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game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dioptimalkan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16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18 core. 4 core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sudah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cukup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Integrated Graphics,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iGPU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Vega pada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Ryzen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HD Graphics.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konsumsi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efisien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sedikit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clockspeed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bang-for-the-buck 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terhadap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harga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AMD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hands down.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" name="Google Shape;2619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0" name="Google Shape;2620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4" name="Google Shape;231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7" name="Google Shape;230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/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rendering,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utamakan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jumlah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core, thread,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kecepatan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multithreading.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berdasarkan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benchmark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Geekbench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multicore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tertinggi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dipegang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oleh Intel Xeon Platinum 8180M (112 core)</a:t>
            </a:r>
            <a:r>
              <a:rPr lang="en-ID" b="0" i="0" u="none" strike="noStrike" baseline="30000" dirty="0">
                <a:solidFill>
                  <a:srgbClr val="195FAA"/>
                </a:solidFill>
                <a:effectLst/>
                <a:latin typeface="-apple-system"/>
                <a:hlinkClick r:id="rId3"/>
              </a:rPr>
              <a:t>[1]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sekitar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150.000.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Tetapi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tentu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Xeon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tidak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diperuntukkan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pengguna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rumahan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tinggi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realistis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dibeli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selama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dananya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Core i9 9980XE (18 core),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merek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tunggu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hingga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7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Juli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peluncuran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Ryzen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generasi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ke-3,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berdasarkan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bocoran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benchmark,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dapat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mengimbangi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Core i9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separuh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harga</a:t>
            </a:r>
            <a:r>
              <a:rPr lang="en-ID" b="0" i="0" u="none" strike="noStrike" baseline="30000" dirty="0">
                <a:solidFill>
                  <a:srgbClr val="195FAA"/>
                </a:solidFill>
                <a:effectLst/>
                <a:latin typeface="-apple-system"/>
                <a:hlinkClick r:id="rId4"/>
              </a:rPr>
              <a:t>[2]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b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</a:b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miliknya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(amd64)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juga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miliknya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sendiri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(x86_64).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unggul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single core (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inti)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Instruction-per-Core 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(IPC)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meskipun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sekarang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juga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meningkatkan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IPC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multicore,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unggul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biasanya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dan/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thread.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IPC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instruksi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oleh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setiap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dalam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clock.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Misalnya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meskipun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frekuensi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3 GHz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2.6 GHz,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bisa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cepat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instruksi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Performa multicore AMD sangat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keperluan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mengedit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video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dalam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rendering,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Performa single core dan IPC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jika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keperluan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gaming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tidak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semua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game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dioptimalkan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16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18 core. 4 core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sudah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cukup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Integrated Graphics,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iGPU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Vega pada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Ryzen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HD Graphics.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konsumsi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efisien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sedikit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clockspeed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bang-for-the-buck 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terhadap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harga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AMD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hands down.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7" name="Google Shape;230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/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rendering,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utamakan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jumlah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core, thread,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kecepatan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multithreading.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berdasarkan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benchmark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Geekbench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multicore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tertinggi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dipegang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oleh Intel Xeon Platinum 8180M (112 core)</a:t>
            </a:r>
            <a:r>
              <a:rPr lang="en-ID" b="0" i="0" u="none" strike="noStrike" baseline="30000" dirty="0">
                <a:solidFill>
                  <a:srgbClr val="195FAA"/>
                </a:solidFill>
                <a:effectLst/>
                <a:latin typeface="-apple-system"/>
                <a:hlinkClick r:id="rId3"/>
              </a:rPr>
              <a:t>[1]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sekitar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150.000.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Tetapi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tentu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Xeon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tidak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diperuntukkan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pengguna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rumahan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tinggi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realistis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dibeli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selama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dananya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Core i9 9980XE (18 core),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merek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tunggu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hingga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7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Juli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peluncuran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Ryzen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generasi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ke-3,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berdasarkan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bocoran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benchmark,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dapat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mengimbangi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Core i9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separuh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harga</a:t>
            </a:r>
            <a:r>
              <a:rPr lang="en-ID" b="0" i="0" u="none" strike="noStrike" baseline="30000" dirty="0">
                <a:solidFill>
                  <a:srgbClr val="195FAA"/>
                </a:solidFill>
                <a:effectLst/>
                <a:latin typeface="-apple-system"/>
                <a:hlinkClick r:id="rId4"/>
              </a:rPr>
              <a:t>[2]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b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</a:b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miliknya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(amd64)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juga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miliknya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sendiri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(x86_64).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unggul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single core (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inti)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Instruction-per-Core 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(IPC)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meskipun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sekarang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juga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meningkatkan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IPC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multicore,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unggul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biasanya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dan/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thread.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IPC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instruksi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oleh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setiap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dalam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clock.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Misalnya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meskipun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frekuensi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3 GHz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2.6 GHz,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bisa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cepat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instruksi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Performa multicore AMD sangat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keperluan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mengedit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video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dalam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rendering,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Performa single core dan IPC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jika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keperluan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gaming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tidak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semua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game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dioptimalkan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16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18 core. 4 core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sudah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cukup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Integrated Graphics,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iGPU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Vega pada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Ryzen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HD Graphics.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konsumsi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efisien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sedikit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clockspeed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bang-for-the-buck 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terhadap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harga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AMD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hands down.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7" name="Google Shape;230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/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rendering,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utamakan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jumlah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core, thread,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kecepatan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multithreading.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berdasarkan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benchmark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Geekbench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multicore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tertinggi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dipegang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oleh Intel Xeon Platinum 8180M (112 core)</a:t>
            </a:r>
            <a:r>
              <a:rPr lang="en-ID" b="0" i="0" u="none" strike="noStrike" baseline="30000" dirty="0">
                <a:solidFill>
                  <a:srgbClr val="195FAA"/>
                </a:solidFill>
                <a:effectLst/>
                <a:latin typeface="-apple-system"/>
                <a:hlinkClick r:id="rId3"/>
              </a:rPr>
              <a:t>[1]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sekitar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150.000.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Tetapi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tentu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Xeon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tidak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diperuntukkan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pengguna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rumahan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skor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tinggi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realistis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dibeli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selama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dananya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Core i9 9980XE (18 core),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merek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tunggu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hingga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7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Juli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peluncuran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Ryzen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generasi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ke-3,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berdasarkan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bocoran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benchmark,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dapat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mengimbangi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Core i9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separuh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harga</a:t>
            </a:r>
            <a:r>
              <a:rPr lang="en-ID" b="0" i="0" u="none" strike="noStrike" baseline="30000" dirty="0">
                <a:solidFill>
                  <a:srgbClr val="195FAA"/>
                </a:solidFill>
                <a:effectLst/>
                <a:latin typeface="-apple-system"/>
                <a:hlinkClick r:id="rId4"/>
              </a:rPr>
              <a:t>[2]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b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</a:b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miliknya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(amd64)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juga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arsitektur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miliknya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sendiri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(x86_64).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unggul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single core (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inti)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Instruction-per-Core 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(IPC)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meskipun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sekarang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juga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meningkatkan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IPC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pada multicore,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unggul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biasanya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dan/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thread.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IPC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adalah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instruksi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oleh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setiap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dalam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satu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clock.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Misalnya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meskipun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frekuensi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3 GHz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2.6 GHz,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bisa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cepat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instruksi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Performa multicore AMD sangat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keperluan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mengedit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video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dalam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rendering,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banyak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 Performa single core dan IPC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jika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anda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menggunakannya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keperluan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gaming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tidak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semua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game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dioptimalkan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untuk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dengan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16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18 core. 4 core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saja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sudah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cukup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Integrated Graphics,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iGPU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Vega pada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prosesor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Ryzen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Intel HD Graphics.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konsumsi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daya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Intel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efisien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karena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memiliki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sedikit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inti dan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clockspeed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sedangkan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memberikan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yang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sama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lebih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baik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daripada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AMD.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Dari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segi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bang-for-the-buck 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atau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performa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terhadap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 </a:t>
            </a:r>
            <a:r>
              <a:rPr lang="en-ID" b="0" i="0" dirty="0" err="1">
                <a:solidFill>
                  <a:srgbClr val="282829"/>
                </a:solidFill>
                <a:effectLst/>
                <a:latin typeface="-apple-system"/>
              </a:rPr>
              <a:t>harga</a:t>
            </a:r>
            <a:r>
              <a:rPr lang="en-ID" b="0" i="0" dirty="0">
                <a:solidFill>
                  <a:srgbClr val="282829"/>
                </a:solidFill>
                <a:effectLst/>
                <a:latin typeface="-apple-system"/>
              </a:rPr>
              <a:t>, AMD </a:t>
            </a:r>
            <a:r>
              <a:rPr lang="en-ID" b="0" i="1" dirty="0">
                <a:solidFill>
                  <a:srgbClr val="282829"/>
                </a:solidFill>
                <a:effectLst/>
                <a:latin typeface="-apple-system"/>
              </a:rPr>
              <a:t>hands down.</a:t>
            </a:r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algn="l" rtl="0"/>
            <a:endParaRPr lang="en-ID" b="0" i="0" dirty="0">
              <a:solidFill>
                <a:srgbClr val="282829"/>
              </a:solidFill>
              <a:effectLst/>
              <a:latin typeface="-apple-syste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76" y="734377"/>
            <a:ext cx="4825818" cy="43114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315"/>
                </a:moveTo>
                <a:lnTo>
                  <a:pt x="0" y="21600"/>
                </a:lnTo>
                <a:lnTo>
                  <a:pt x="17128" y="17544"/>
                </a:lnTo>
                <a:lnTo>
                  <a:pt x="20654" y="11770"/>
                </a:lnTo>
                <a:lnTo>
                  <a:pt x="18530" y="14144"/>
                </a:lnTo>
                <a:lnTo>
                  <a:pt x="21600" y="8115"/>
                </a:lnTo>
                <a:lnTo>
                  <a:pt x="9944" y="0"/>
                </a:lnTo>
                <a:close/>
              </a:path>
            </a:pathLst>
          </a:custGeom>
          <a:gradFill>
            <a:gsLst>
              <a:gs pos="0">
                <a:srgbClr val="FF6146">
                  <a:alpha val="80392"/>
                  <a:alpha val="62010"/>
                </a:srgbClr>
              </a:gs>
              <a:gs pos="100000">
                <a:srgbClr val="FFC801">
                  <a:alpha val="77647"/>
                  <a:alpha val="6201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1" y="10000"/>
            <a:ext cx="844398" cy="5133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-1" y="712470"/>
            <a:ext cx="4584384" cy="38676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0" y="3508"/>
                </a:lnTo>
                <a:lnTo>
                  <a:pt x="6395" y="0"/>
                </a:lnTo>
                <a:lnTo>
                  <a:pt x="21600" y="6993"/>
                </a:lnTo>
                <a:lnTo>
                  <a:pt x="17689" y="1939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592854" y="0"/>
            <a:ext cx="1551150" cy="9296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677" y="1337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7155666" y="4163377"/>
            <a:ext cx="1699758" cy="9801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6101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7635726" y="4243388"/>
            <a:ext cx="1508274" cy="900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0B0D18">
              <a:alpha val="62010"/>
            </a:srgbClr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-2" y="4048124"/>
            <a:ext cx="1107756" cy="7834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234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-2" y="4342923"/>
            <a:ext cx="1047276" cy="752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9563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-1" y="3853337"/>
            <a:ext cx="1089180" cy="7915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9131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475" y="3951921"/>
            <a:ext cx="816318" cy="58530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8911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-1" y="4626292"/>
            <a:ext cx="333828" cy="250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7829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188593" y="4570094"/>
            <a:ext cx="868698" cy="5734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995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293845" y="4740592"/>
            <a:ext cx="611010" cy="4028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532" y="2160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43813" y="4886800"/>
            <a:ext cx="445284" cy="2567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6099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-2" y="3945254"/>
            <a:ext cx="1460160" cy="10268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458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8547257" y="-2"/>
            <a:ext cx="561492" cy="3552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191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7209472" y="-2"/>
            <a:ext cx="1714014" cy="11206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44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7199947" y="-1"/>
            <a:ext cx="782460" cy="4548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262" y="0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8238172" y="65244"/>
            <a:ext cx="905850" cy="6376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920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7732870" y="-1"/>
            <a:ext cx="1080594" cy="681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903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8116251" y="234313"/>
            <a:ext cx="1027728" cy="7315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377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"/>
          <p:cNvSpPr/>
          <p:nvPr/>
        </p:nvSpPr>
        <p:spPr>
          <a:xfrm>
            <a:off x="8783001" y="741520"/>
            <a:ext cx="360990" cy="251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514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"/>
          <p:cNvSpPr/>
          <p:nvPr/>
        </p:nvSpPr>
        <p:spPr>
          <a:xfrm>
            <a:off x="7926228" y="-1"/>
            <a:ext cx="173826" cy="1128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6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2"/>
          <p:cNvSpPr/>
          <p:nvPr/>
        </p:nvSpPr>
        <p:spPr>
          <a:xfrm>
            <a:off x="7222331" y="-2"/>
            <a:ext cx="1309662" cy="8491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9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2"/>
          <p:cNvSpPr/>
          <p:nvPr/>
        </p:nvSpPr>
        <p:spPr>
          <a:xfrm>
            <a:off x="7729537" y="-2"/>
            <a:ext cx="507222" cy="3281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5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" name="Google Shape;35;p2"/>
          <p:cNvGrpSpPr/>
          <p:nvPr/>
        </p:nvGrpSpPr>
        <p:grpSpPr>
          <a:xfrm>
            <a:off x="6677976" y="4591049"/>
            <a:ext cx="872008" cy="585306"/>
            <a:chOff x="6677976" y="4591049"/>
            <a:chExt cx="872008" cy="585306"/>
          </a:xfrm>
        </p:grpSpPr>
        <p:sp>
          <p:nvSpPr>
            <p:cNvPr id="36" name="Google Shape;36;p2"/>
            <p:cNvSpPr/>
            <p:nvPr/>
          </p:nvSpPr>
          <p:spPr>
            <a:xfrm>
              <a:off x="6780370" y="510349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746556" y="504872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712267" y="499443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677976" y="493966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865143" y="512587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831329" y="507158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797038" y="501729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62749" y="496252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728935" y="490823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916101" y="509444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881812" y="503967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847522" y="498538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813231" y="493109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779418" y="487632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00874" y="511730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966584" y="506253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932293" y="500824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898004" y="495347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864190" y="489918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829900" y="484489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085647" y="513968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051356" y="508539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017067" y="503110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982776" y="497633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948962" y="492204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914673" y="486727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80382" y="481298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136129" y="510825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101838" y="505348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067549" y="499919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033735" y="494490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999445" y="489013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965155" y="483584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930865" y="478107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220901" y="5130641"/>
              <a:ext cx="41904" cy="371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2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186612" y="507634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152322" y="502205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118507" y="496728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084218" y="491299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049928" y="485870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015637" y="480393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981824" y="474964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271384" y="509920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7237093" y="504491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7202804" y="499014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7168990" y="493585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134700" y="488108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100410" y="482679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066597" y="477250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032306" y="471773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356156" y="512206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321867" y="5067300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287576" y="501300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253762" y="495871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219473" y="490394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185182" y="484965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151368" y="479488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117079" y="474059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082788" y="468629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7406638" y="5090160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372349" y="503586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338535" y="498109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7304245" y="492680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269955" y="487251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35665" y="481774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201851" y="476345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167562" y="470868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133272" y="4654390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457122" y="5058250"/>
              <a:ext cx="41904" cy="371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21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7423307" y="500395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7389018" y="494966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354728" y="489489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7320437" y="484060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286624" y="478631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252334" y="473154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7218043" y="4677250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184230" y="462248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4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7508080" y="502681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473791" y="497252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7439500" y="491775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7405210" y="486346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7371397" y="480869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7337106" y="475440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302817" y="470011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268526" y="464534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7234712" y="459104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p2"/>
          <p:cNvGrpSpPr/>
          <p:nvPr/>
        </p:nvGrpSpPr>
        <p:grpSpPr>
          <a:xfrm>
            <a:off x="-45720" y="1170144"/>
            <a:ext cx="864886" cy="1040119"/>
            <a:chOff x="-45720" y="1170144"/>
            <a:chExt cx="864886" cy="1040119"/>
          </a:xfrm>
        </p:grpSpPr>
        <p:sp>
          <p:nvSpPr>
            <p:cNvPr id="123" name="Google Shape;123;p2"/>
            <p:cNvSpPr/>
            <p:nvPr/>
          </p:nvSpPr>
          <p:spPr>
            <a:xfrm>
              <a:off x="483394" y="1170144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18160" y="1249678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53402" y="132873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588169" y="140779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22935" y="1486851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58177" y="1566384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92944" y="164544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28186" y="172450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62952" y="180355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0050" y="120253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44818" y="128206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79583" y="136112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14825" y="144017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49593" y="151923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84358" y="1598770"/>
              <a:ext cx="56700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19601" y="167782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54367" y="1756884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9610" y="183594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36232" y="1235390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71475" y="131444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06241" y="139350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41007" y="147256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76250" y="1552096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511016" y="1631155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45782" y="1710212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81025" y="178927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15791" y="186832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62890" y="126777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97656" y="134683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32899" y="142589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67664" y="150494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02431" y="1584482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37674" y="1663539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72439" y="174259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07206" y="1821655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42449" y="1901188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89547" y="130016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24313" y="137921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259080" y="145827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94322" y="1537809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9088" y="161686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63855" y="1695925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99097" y="177498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33863" y="1854039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68630" y="1933573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15728" y="1332545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0971" y="141160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85738" y="149066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20503" y="1570195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55746" y="164925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90513" y="1728309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5279" y="1807367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60521" y="1886901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95288" y="196595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2386" y="136493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77153" y="144398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12395" y="1523521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47161" y="160258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81928" y="168163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7169" y="1760695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51936" y="183975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86702" y="1919286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21944" y="1998344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-31432" y="1397315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810" y="147637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8576" y="155590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73819" y="1634964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08584" y="171402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43351" y="179308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8594" y="1872613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13359" y="195167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8125" y="2030728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-34766" y="158829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0" y="166735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35243" y="174640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70008" y="1825940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04775" y="190499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40017" y="198405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74784" y="206311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-38576" y="177879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-3333" y="1858326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1432" y="193738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6198" y="201644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01441" y="209549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-41910" y="1969769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-7144" y="204882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7623" y="212788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-45720" y="2160745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489100" y="1246350"/>
            <a:ext cx="3583800" cy="290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lin ang="0" scaled="0"/>
        </a:gra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476" y="734377"/>
            <a:ext cx="4825818" cy="43114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315"/>
                </a:moveTo>
                <a:lnTo>
                  <a:pt x="0" y="21600"/>
                </a:lnTo>
                <a:lnTo>
                  <a:pt x="17128" y="17544"/>
                </a:lnTo>
                <a:lnTo>
                  <a:pt x="20654" y="11770"/>
                </a:lnTo>
                <a:lnTo>
                  <a:pt x="18530" y="14144"/>
                </a:lnTo>
                <a:lnTo>
                  <a:pt x="21600" y="8115"/>
                </a:lnTo>
                <a:lnTo>
                  <a:pt x="9944" y="0"/>
                </a:lnTo>
                <a:close/>
              </a:path>
            </a:pathLst>
          </a:custGeom>
          <a:solidFill>
            <a:srgbClr val="0B0D18">
              <a:alpha val="22350"/>
            </a:srgbClr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-1" y="10000"/>
            <a:ext cx="844398" cy="5133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-1" y="712470"/>
            <a:ext cx="4584384" cy="38676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0" y="3508"/>
                </a:lnTo>
                <a:lnTo>
                  <a:pt x="6395" y="0"/>
                </a:lnTo>
                <a:lnTo>
                  <a:pt x="21600" y="6993"/>
                </a:lnTo>
                <a:lnTo>
                  <a:pt x="17689" y="1939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3"/>
          <p:cNvSpPr/>
          <p:nvPr/>
        </p:nvSpPr>
        <p:spPr>
          <a:xfrm>
            <a:off x="7592854" y="0"/>
            <a:ext cx="1551150" cy="9296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677" y="13378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"/>
          <p:cNvSpPr/>
          <p:nvPr/>
        </p:nvSpPr>
        <p:spPr>
          <a:xfrm>
            <a:off x="7155666" y="4163377"/>
            <a:ext cx="1699758" cy="9801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6101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"/>
          <p:cNvSpPr/>
          <p:nvPr/>
        </p:nvSpPr>
        <p:spPr>
          <a:xfrm>
            <a:off x="7635726" y="4243388"/>
            <a:ext cx="1508274" cy="900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"/>
          <p:cNvSpPr/>
          <p:nvPr/>
        </p:nvSpPr>
        <p:spPr>
          <a:xfrm>
            <a:off x="-2" y="4048124"/>
            <a:ext cx="1107756" cy="7834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234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"/>
          <p:cNvSpPr/>
          <p:nvPr/>
        </p:nvSpPr>
        <p:spPr>
          <a:xfrm>
            <a:off x="-2" y="4342923"/>
            <a:ext cx="1047276" cy="752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9563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"/>
          <p:cNvSpPr/>
          <p:nvPr/>
        </p:nvSpPr>
        <p:spPr>
          <a:xfrm>
            <a:off x="-1" y="3853337"/>
            <a:ext cx="1089180" cy="7915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9131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3"/>
          <p:cNvSpPr/>
          <p:nvPr/>
        </p:nvSpPr>
        <p:spPr>
          <a:xfrm>
            <a:off x="475" y="3951921"/>
            <a:ext cx="816318" cy="58530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8911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"/>
          <p:cNvSpPr/>
          <p:nvPr/>
        </p:nvSpPr>
        <p:spPr>
          <a:xfrm>
            <a:off x="-1" y="4626292"/>
            <a:ext cx="333828" cy="250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7829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"/>
          <p:cNvSpPr/>
          <p:nvPr/>
        </p:nvSpPr>
        <p:spPr>
          <a:xfrm>
            <a:off x="188593" y="4570094"/>
            <a:ext cx="868698" cy="5734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995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"/>
          <p:cNvSpPr/>
          <p:nvPr/>
        </p:nvSpPr>
        <p:spPr>
          <a:xfrm>
            <a:off x="293845" y="4740592"/>
            <a:ext cx="611010" cy="4028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532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43813" y="4886800"/>
            <a:ext cx="445284" cy="2567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6099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"/>
          <p:cNvSpPr/>
          <p:nvPr/>
        </p:nvSpPr>
        <p:spPr>
          <a:xfrm>
            <a:off x="-2" y="3945254"/>
            <a:ext cx="1460160" cy="10268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458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"/>
          <p:cNvSpPr/>
          <p:nvPr/>
        </p:nvSpPr>
        <p:spPr>
          <a:xfrm>
            <a:off x="8547257" y="-2"/>
            <a:ext cx="561492" cy="3552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191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3"/>
          <p:cNvSpPr/>
          <p:nvPr/>
        </p:nvSpPr>
        <p:spPr>
          <a:xfrm>
            <a:off x="7209472" y="-2"/>
            <a:ext cx="1714014" cy="11206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44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"/>
          <p:cNvSpPr/>
          <p:nvPr/>
        </p:nvSpPr>
        <p:spPr>
          <a:xfrm>
            <a:off x="7199947" y="-1"/>
            <a:ext cx="782460" cy="4548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262" y="0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8238172" y="65244"/>
            <a:ext cx="905850" cy="6376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920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7732870" y="-1"/>
            <a:ext cx="1080594" cy="681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903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"/>
          <p:cNvSpPr/>
          <p:nvPr/>
        </p:nvSpPr>
        <p:spPr>
          <a:xfrm>
            <a:off x="8116251" y="234313"/>
            <a:ext cx="1027728" cy="7315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37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8783001" y="741520"/>
            <a:ext cx="360990" cy="251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514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"/>
          <p:cNvSpPr/>
          <p:nvPr/>
        </p:nvSpPr>
        <p:spPr>
          <a:xfrm>
            <a:off x="7926228" y="-1"/>
            <a:ext cx="173826" cy="1128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"/>
          <p:cNvSpPr/>
          <p:nvPr/>
        </p:nvSpPr>
        <p:spPr>
          <a:xfrm>
            <a:off x="7222331" y="-2"/>
            <a:ext cx="1309662" cy="8491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9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"/>
          <p:cNvSpPr/>
          <p:nvPr/>
        </p:nvSpPr>
        <p:spPr>
          <a:xfrm>
            <a:off x="7729537" y="-2"/>
            <a:ext cx="507222" cy="3281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5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8" name="Google Shape;238;p3"/>
          <p:cNvGrpSpPr/>
          <p:nvPr/>
        </p:nvGrpSpPr>
        <p:grpSpPr>
          <a:xfrm>
            <a:off x="6677976" y="4591049"/>
            <a:ext cx="872008" cy="585306"/>
            <a:chOff x="6677976" y="4591049"/>
            <a:chExt cx="872008" cy="585306"/>
          </a:xfrm>
        </p:grpSpPr>
        <p:sp>
          <p:nvSpPr>
            <p:cNvPr id="239" name="Google Shape;239;p3"/>
            <p:cNvSpPr/>
            <p:nvPr/>
          </p:nvSpPr>
          <p:spPr>
            <a:xfrm>
              <a:off x="6780370" y="510349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746556" y="504872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712267" y="499443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677976" y="493966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865143" y="512587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6831329" y="507158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6797038" y="501729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6762749" y="496252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6728935" y="490823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916101" y="509444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881812" y="503967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6847522" y="498538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6813231" y="493109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6779418" y="487632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7000874" y="511730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6966584" y="506253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932293" y="500824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6898004" y="495347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6864190" y="489918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6829900" y="484489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7085647" y="513968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7051356" y="508539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7017067" y="503110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6982776" y="497633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6948962" y="492204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914673" y="486727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880382" y="481298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7136129" y="510825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7101838" y="505348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7067549" y="499919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7033735" y="494490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999445" y="489013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965155" y="483584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6930865" y="478107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7220901" y="5130641"/>
              <a:ext cx="41904" cy="371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2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7186612" y="507634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7152322" y="502205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7118507" y="496728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7084218" y="491299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7049928" y="485870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7015637" y="480393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6981824" y="474964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7271384" y="509920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7237093" y="504491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7202804" y="499014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7168990" y="493585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7134700" y="488108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7100410" y="482679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7066597" y="477250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7032306" y="471773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7356156" y="512206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7321867" y="5067300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7287576" y="501300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7253762" y="495871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7219473" y="490394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7185182" y="484965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7151368" y="479488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7117079" y="474059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7082788" y="468629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7406638" y="5090160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7372349" y="503586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7338535" y="498109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7304245" y="492680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7269955" y="487251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7235665" y="481774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7201851" y="476345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7167562" y="470868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7133272" y="4654390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7457122" y="5058250"/>
              <a:ext cx="41904" cy="3715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2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7423307" y="500395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7389018" y="494966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7354728" y="4894898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7320437" y="484060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7286624" y="478631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7252334" y="4731544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7218043" y="4677250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7184230" y="462248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47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7508080" y="502681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7473791" y="497252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7439500" y="4917757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7405210" y="4863465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7371397" y="4808696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309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7337106" y="4754403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7302817" y="4700111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7268526" y="4645342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7234712" y="4591049"/>
              <a:ext cx="41904" cy="3666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555" y="0"/>
                  </a:moveTo>
                  <a:lnTo>
                    <a:pt x="0" y="21600"/>
                  </a:lnTo>
                  <a:lnTo>
                    <a:pt x="21600" y="201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5" name="Google Shape;325;p3"/>
          <p:cNvGrpSpPr/>
          <p:nvPr/>
        </p:nvGrpSpPr>
        <p:grpSpPr>
          <a:xfrm>
            <a:off x="-45720" y="1170144"/>
            <a:ext cx="864886" cy="1040119"/>
            <a:chOff x="-45720" y="1170144"/>
            <a:chExt cx="864886" cy="1040119"/>
          </a:xfrm>
        </p:grpSpPr>
        <p:sp>
          <p:nvSpPr>
            <p:cNvPr id="326" name="Google Shape;326;p3"/>
            <p:cNvSpPr/>
            <p:nvPr/>
          </p:nvSpPr>
          <p:spPr>
            <a:xfrm>
              <a:off x="483394" y="1170144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518160" y="1249678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553402" y="132873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588169" y="140779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622935" y="1486851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658177" y="1566384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692944" y="164544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728186" y="172450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762952" y="180355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410050" y="120253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444818" y="128206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479583" y="136112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514825" y="144017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549593" y="151923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584358" y="1598770"/>
              <a:ext cx="56700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619601" y="167782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654367" y="1756884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689610" y="183594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6232" y="1235390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71475" y="131444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406241" y="139350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441007" y="147256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476250" y="1552096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511016" y="1631155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545782" y="1710212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581025" y="178927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615791" y="186832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262890" y="126777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297656" y="134683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32899" y="142589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7664" y="150494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402431" y="1584482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437674" y="1663539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472439" y="174259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507206" y="1821655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542449" y="1901188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89547" y="130016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224313" y="137921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259080" y="145827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294322" y="1537809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29088" y="161686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363855" y="1695925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99097" y="177498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433863" y="1854039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68630" y="1933573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115728" y="1332545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150971" y="141160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185738" y="149066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20503" y="1570195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255746" y="164925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290513" y="1728309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5279" y="1807367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60521" y="1886901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95288" y="196595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42386" y="136493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77153" y="144398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112395" y="1523521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147161" y="160258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181928" y="168163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17169" y="1760695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51936" y="183975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86702" y="1919286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321944" y="1998344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-31432" y="1397315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3810" y="147637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38576" y="155590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73819" y="1634964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08584" y="1714021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43351" y="179308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78594" y="1872613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213359" y="195167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248125" y="2030728"/>
              <a:ext cx="56700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531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-34766" y="158829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0" y="166735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5243" y="1746407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70008" y="1825940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104775" y="190499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140017" y="198405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174784" y="206311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-38576" y="1778792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-3333" y="1858326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31432" y="193738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66198" y="2016440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01441" y="2095498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-41910" y="1969769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-7144" y="2048826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27623" y="2127883"/>
              <a:ext cx="56214" cy="5000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603" y="21600"/>
                  </a:moveTo>
                  <a:lnTo>
                    <a:pt x="21600" y="2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-45720" y="2160745"/>
              <a:ext cx="56214" cy="4951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8420" y="21600"/>
                  </a:moveTo>
                  <a:lnTo>
                    <a:pt x="21600" y="2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4" name="Google Shape;414;p3"/>
          <p:cNvSpPr txBox="1">
            <a:spLocks noGrp="1"/>
          </p:cNvSpPr>
          <p:nvPr>
            <p:ph type="ctrTitle"/>
          </p:nvPr>
        </p:nvSpPr>
        <p:spPr>
          <a:xfrm>
            <a:off x="489100" y="1855563"/>
            <a:ext cx="3668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415" name="Google Shape;415;p3"/>
          <p:cNvSpPr txBox="1">
            <a:spLocks noGrp="1"/>
          </p:cNvSpPr>
          <p:nvPr>
            <p:ph type="subTitle" idx="1"/>
          </p:nvPr>
        </p:nvSpPr>
        <p:spPr>
          <a:xfrm>
            <a:off x="489100" y="3036075"/>
            <a:ext cx="32436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+ 1 column">
  <p:cSld name="TITLE_AND_BODY"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6"/>
          <p:cNvSpPr/>
          <p:nvPr/>
        </p:nvSpPr>
        <p:spPr>
          <a:xfrm>
            <a:off x="-966" y="3888317"/>
            <a:ext cx="8138178" cy="12253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983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6"/>
          <p:cNvSpPr/>
          <p:nvPr/>
        </p:nvSpPr>
        <p:spPr>
          <a:xfrm>
            <a:off x="7592854" y="4213859"/>
            <a:ext cx="1551150" cy="9296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5677" y="8222"/>
                </a:lnTo>
                <a:lnTo>
                  <a:pt x="0" y="2160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6"/>
          <p:cNvSpPr/>
          <p:nvPr/>
        </p:nvSpPr>
        <p:spPr>
          <a:xfrm>
            <a:off x="0" y="120976"/>
            <a:ext cx="5398758" cy="15647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8330" y="17603"/>
                </a:lnTo>
                <a:lnTo>
                  <a:pt x="21600" y="464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6"/>
          <p:cNvSpPr/>
          <p:nvPr/>
        </p:nvSpPr>
        <p:spPr>
          <a:xfrm>
            <a:off x="-2" y="684846"/>
            <a:ext cx="1204416" cy="8658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9556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0" name="Google Shape;760;p6"/>
          <p:cNvSpPr/>
          <p:nvPr/>
        </p:nvSpPr>
        <p:spPr>
          <a:xfrm>
            <a:off x="-1" y="227645"/>
            <a:ext cx="1679238" cy="11810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2045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1" name="Google Shape;761;p6"/>
          <p:cNvSpPr/>
          <p:nvPr/>
        </p:nvSpPr>
        <p:spPr>
          <a:xfrm>
            <a:off x="40957" y="235267"/>
            <a:ext cx="898182" cy="6248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283"/>
                </a:moveTo>
                <a:lnTo>
                  <a:pt x="63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2" name="Google Shape;762;p6"/>
          <p:cNvSpPr/>
          <p:nvPr/>
        </p:nvSpPr>
        <p:spPr>
          <a:xfrm>
            <a:off x="-2" y="121918"/>
            <a:ext cx="1253016" cy="9101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1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3" name="Google Shape;763;p6"/>
          <p:cNvSpPr/>
          <p:nvPr/>
        </p:nvSpPr>
        <p:spPr>
          <a:xfrm>
            <a:off x="0" y="511492"/>
            <a:ext cx="6746544" cy="6824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8102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4" name="Google Shape;764;p6"/>
          <p:cNvSpPr/>
          <p:nvPr/>
        </p:nvSpPr>
        <p:spPr>
          <a:xfrm>
            <a:off x="-2" y="1011078"/>
            <a:ext cx="383832" cy="2886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7822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5" name="Google Shape;765;p6"/>
          <p:cNvSpPr/>
          <p:nvPr/>
        </p:nvSpPr>
        <p:spPr>
          <a:xfrm>
            <a:off x="-2" y="946308"/>
            <a:ext cx="1215864" cy="8410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718" y="18970"/>
                </a:lnTo>
                <a:lnTo>
                  <a:pt x="9992" y="9345"/>
                </a:lnTo>
                <a:lnTo>
                  <a:pt x="0" y="17686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6" name="Google Shape;766;p6"/>
          <p:cNvSpPr/>
          <p:nvPr/>
        </p:nvSpPr>
        <p:spPr>
          <a:xfrm>
            <a:off x="-2" y="1142047"/>
            <a:ext cx="1040634" cy="7386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008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7" name="Google Shape;767;p6"/>
          <p:cNvSpPr/>
          <p:nvPr/>
        </p:nvSpPr>
        <p:spPr>
          <a:xfrm>
            <a:off x="-1" y="346233"/>
            <a:ext cx="1273968" cy="9006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2022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8" name="Google Shape;768;p6"/>
          <p:cNvSpPr/>
          <p:nvPr/>
        </p:nvSpPr>
        <p:spPr>
          <a:xfrm>
            <a:off x="8547257" y="-2"/>
            <a:ext cx="561492" cy="3552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1918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9" name="Google Shape;769;p6"/>
          <p:cNvSpPr/>
          <p:nvPr/>
        </p:nvSpPr>
        <p:spPr>
          <a:xfrm>
            <a:off x="7209472" y="-2"/>
            <a:ext cx="1714014" cy="11206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44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0" name="Google Shape;770;p6"/>
          <p:cNvSpPr/>
          <p:nvPr/>
        </p:nvSpPr>
        <p:spPr>
          <a:xfrm>
            <a:off x="7199947" y="-1"/>
            <a:ext cx="782460" cy="4548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262" y="0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1" name="Google Shape;771;p6"/>
          <p:cNvSpPr/>
          <p:nvPr/>
        </p:nvSpPr>
        <p:spPr>
          <a:xfrm>
            <a:off x="8238172" y="65244"/>
            <a:ext cx="905850" cy="6376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920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2" name="Google Shape;772;p6"/>
          <p:cNvSpPr/>
          <p:nvPr/>
        </p:nvSpPr>
        <p:spPr>
          <a:xfrm>
            <a:off x="7732870" y="-1"/>
            <a:ext cx="1080594" cy="681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903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3" name="Google Shape;773;p6"/>
          <p:cNvSpPr/>
          <p:nvPr/>
        </p:nvSpPr>
        <p:spPr>
          <a:xfrm>
            <a:off x="8116251" y="234313"/>
            <a:ext cx="1027728" cy="7315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377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6"/>
          <p:cNvSpPr/>
          <p:nvPr/>
        </p:nvSpPr>
        <p:spPr>
          <a:xfrm>
            <a:off x="8783001" y="741520"/>
            <a:ext cx="360990" cy="251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514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5" name="Google Shape;775;p6"/>
          <p:cNvSpPr/>
          <p:nvPr/>
        </p:nvSpPr>
        <p:spPr>
          <a:xfrm>
            <a:off x="7926228" y="-1"/>
            <a:ext cx="173826" cy="1128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6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6" name="Google Shape;776;p6"/>
          <p:cNvSpPr/>
          <p:nvPr/>
        </p:nvSpPr>
        <p:spPr>
          <a:xfrm>
            <a:off x="7222331" y="-2"/>
            <a:ext cx="1309662" cy="8491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9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7" name="Google Shape;777;p6"/>
          <p:cNvSpPr/>
          <p:nvPr/>
        </p:nvSpPr>
        <p:spPr>
          <a:xfrm>
            <a:off x="7729537" y="-2"/>
            <a:ext cx="507222" cy="3281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5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8" name="Google Shape;778;p6"/>
          <p:cNvSpPr/>
          <p:nvPr/>
        </p:nvSpPr>
        <p:spPr>
          <a:xfrm>
            <a:off x="-966" y="4303130"/>
            <a:ext cx="9145926" cy="8443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9" name="Google Shape;779;p6"/>
          <p:cNvSpPr/>
          <p:nvPr/>
        </p:nvSpPr>
        <p:spPr>
          <a:xfrm>
            <a:off x="78121" y="4352662"/>
            <a:ext cx="1135404" cy="790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471" y="2160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0" name="Google Shape;780;p6"/>
          <p:cNvSpPr/>
          <p:nvPr/>
        </p:nvSpPr>
        <p:spPr>
          <a:xfrm>
            <a:off x="-974" y="4183630"/>
            <a:ext cx="985554" cy="7300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507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6"/>
          <p:cNvSpPr/>
          <p:nvPr/>
        </p:nvSpPr>
        <p:spPr>
          <a:xfrm>
            <a:off x="-974" y="4477372"/>
            <a:ext cx="353700" cy="2668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9736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2" name="Google Shape;782;p6"/>
          <p:cNvSpPr/>
          <p:nvPr/>
        </p:nvSpPr>
        <p:spPr>
          <a:xfrm>
            <a:off x="-974" y="4571665"/>
            <a:ext cx="671760" cy="51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10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3" name="Google Shape;783;p6"/>
          <p:cNvSpPr/>
          <p:nvPr/>
        </p:nvSpPr>
        <p:spPr>
          <a:xfrm>
            <a:off x="-974" y="3900751"/>
            <a:ext cx="985068" cy="7521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4" name="Google Shape;784;p6"/>
          <p:cNvSpPr/>
          <p:nvPr/>
        </p:nvSpPr>
        <p:spPr>
          <a:xfrm>
            <a:off x="575219" y="4990986"/>
            <a:ext cx="219456" cy="1525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497" y="216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5" name="Google Shape;785;p6"/>
          <p:cNvSpPr/>
          <p:nvPr/>
        </p:nvSpPr>
        <p:spPr>
          <a:xfrm>
            <a:off x="321890" y="4780239"/>
            <a:ext cx="580554" cy="3632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5222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6" name="Google Shape;786;p6"/>
          <p:cNvSpPr/>
          <p:nvPr/>
        </p:nvSpPr>
        <p:spPr>
          <a:xfrm>
            <a:off x="-974" y="4009383"/>
            <a:ext cx="1309662" cy="9703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2047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7" name="Google Shape;787;p6"/>
          <p:cNvSpPr/>
          <p:nvPr/>
        </p:nvSpPr>
        <p:spPr>
          <a:xfrm>
            <a:off x="277134" y="4628589"/>
            <a:ext cx="739584" cy="51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977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8" name="Google Shape;788;p6"/>
          <p:cNvSpPr txBox="1">
            <a:spLocks noGrp="1"/>
          </p:cNvSpPr>
          <p:nvPr>
            <p:ph type="title"/>
          </p:nvPr>
        </p:nvSpPr>
        <p:spPr>
          <a:xfrm>
            <a:off x="616200" y="511500"/>
            <a:ext cx="5262600" cy="68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9" name="Google Shape;789;p6"/>
          <p:cNvSpPr txBox="1">
            <a:spLocks noGrp="1"/>
          </p:cNvSpPr>
          <p:nvPr>
            <p:ph type="body" idx="1"/>
          </p:nvPr>
        </p:nvSpPr>
        <p:spPr>
          <a:xfrm>
            <a:off x="846150" y="1418300"/>
            <a:ext cx="6746700" cy="28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▱"/>
              <a:defRPr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▸"/>
              <a:defRPr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790" name="Google Shape;790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91" name="Google Shape;791;p6"/>
          <p:cNvSpPr/>
          <p:nvPr/>
        </p:nvSpPr>
        <p:spPr>
          <a:xfrm>
            <a:off x="9150181" y="4228344"/>
            <a:ext cx="40554" cy="385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858" y="0"/>
                </a:moveTo>
                <a:lnTo>
                  <a:pt x="0" y="16416"/>
                </a:lnTo>
                <a:lnTo>
                  <a:pt x="21600" y="21600"/>
                </a:ln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92" name="Google Shape;792;p6"/>
          <p:cNvGrpSpPr/>
          <p:nvPr/>
        </p:nvGrpSpPr>
        <p:grpSpPr>
          <a:xfrm>
            <a:off x="-30957" y="164780"/>
            <a:ext cx="618172" cy="798696"/>
            <a:chOff x="-30957" y="164780"/>
            <a:chExt cx="618172" cy="798696"/>
          </a:xfrm>
        </p:grpSpPr>
        <p:sp>
          <p:nvSpPr>
            <p:cNvPr id="793" name="Google Shape;793;p6"/>
            <p:cNvSpPr/>
            <p:nvPr/>
          </p:nvSpPr>
          <p:spPr>
            <a:xfrm>
              <a:off x="552925" y="66722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6"/>
            <p:cNvSpPr/>
            <p:nvPr/>
          </p:nvSpPr>
          <p:spPr>
            <a:xfrm>
              <a:off x="503872" y="69960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6"/>
            <p:cNvSpPr/>
            <p:nvPr/>
          </p:nvSpPr>
          <p:spPr>
            <a:xfrm>
              <a:off x="454818" y="73199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6"/>
            <p:cNvSpPr/>
            <p:nvPr/>
          </p:nvSpPr>
          <p:spPr>
            <a:xfrm>
              <a:off x="405287" y="763903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6"/>
            <p:cNvSpPr/>
            <p:nvPr/>
          </p:nvSpPr>
          <p:spPr>
            <a:xfrm>
              <a:off x="356234" y="79628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6"/>
            <p:cNvSpPr/>
            <p:nvPr/>
          </p:nvSpPr>
          <p:spPr>
            <a:xfrm>
              <a:off x="307181" y="82867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6"/>
            <p:cNvSpPr/>
            <p:nvPr/>
          </p:nvSpPr>
          <p:spPr>
            <a:xfrm>
              <a:off x="257650" y="86105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6"/>
            <p:cNvSpPr/>
            <p:nvPr/>
          </p:nvSpPr>
          <p:spPr>
            <a:xfrm>
              <a:off x="208596" y="892967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6"/>
            <p:cNvSpPr/>
            <p:nvPr/>
          </p:nvSpPr>
          <p:spPr>
            <a:xfrm>
              <a:off x="159067" y="925352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6"/>
            <p:cNvSpPr/>
            <p:nvPr/>
          </p:nvSpPr>
          <p:spPr>
            <a:xfrm>
              <a:off x="522922" y="62150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6"/>
            <p:cNvSpPr/>
            <p:nvPr/>
          </p:nvSpPr>
          <p:spPr>
            <a:xfrm>
              <a:off x="473868" y="65389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6"/>
            <p:cNvSpPr/>
            <p:nvPr/>
          </p:nvSpPr>
          <p:spPr>
            <a:xfrm>
              <a:off x="424813" y="68627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6"/>
            <p:cNvSpPr/>
            <p:nvPr/>
          </p:nvSpPr>
          <p:spPr>
            <a:xfrm>
              <a:off x="375284" y="718184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6"/>
            <p:cNvSpPr/>
            <p:nvPr/>
          </p:nvSpPr>
          <p:spPr>
            <a:xfrm>
              <a:off x="326231" y="75056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6"/>
            <p:cNvSpPr/>
            <p:nvPr/>
          </p:nvSpPr>
          <p:spPr>
            <a:xfrm>
              <a:off x="277177" y="782953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6"/>
            <p:cNvSpPr/>
            <p:nvPr/>
          </p:nvSpPr>
          <p:spPr>
            <a:xfrm>
              <a:off x="227646" y="815338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6"/>
            <p:cNvSpPr/>
            <p:nvPr/>
          </p:nvSpPr>
          <p:spPr>
            <a:xfrm>
              <a:off x="178593" y="847247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6"/>
            <p:cNvSpPr/>
            <p:nvPr/>
          </p:nvSpPr>
          <p:spPr>
            <a:xfrm>
              <a:off x="129539" y="879631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6"/>
            <p:cNvSpPr/>
            <p:nvPr/>
          </p:nvSpPr>
          <p:spPr>
            <a:xfrm>
              <a:off x="492918" y="575785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6"/>
            <p:cNvSpPr/>
            <p:nvPr/>
          </p:nvSpPr>
          <p:spPr>
            <a:xfrm>
              <a:off x="443863" y="60816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6"/>
            <p:cNvSpPr/>
            <p:nvPr/>
          </p:nvSpPr>
          <p:spPr>
            <a:xfrm>
              <a:off x="394810" y="64055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6"/>
            <p:cNvSpPr/>
            <p:nvPr/>
          </p:nvSpPr>
          <p:spPr>
            <a:xfrm>
              <a:off x="345280" y="672463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6"/>
            <p:cNvSpPr/>
            <p:nvPr/>
          </p:nvSpPr>
          <p:spPr>
            <a:xfrm>
              <a:off x="296227" y="704848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6"/>
            <p:cNvSpPr/>
            <p:nvPr/>
          </p:nvSpPr>
          <p:spPr>
            <a:xfrm>
              <a:off x="247173" y="73723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6"/>
            <p:cNvSpPr/>
            <p:nvPr/>
          </p:nvSpPr>
          <p:spPr>
            <a:xfrm>
              <a:off x="197643" y="769619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6"/>
            <p:cNvSpPr/>
            <p:nvPr/>
          </p:nvSpPr>
          <p:spPr>
            <a:xfrm>
              <a:off x="148589" y="801527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6"/>
            <p:cNvSpPr/>
            <p:nvPr/>
          </p:nvSpPr>
          <p:spPr>
            <a:xfrm>
              <a:off x="99535" y="833912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6"/>
            <p:cNvSpPr/>
            <p:nvPr/>
          </p:nvSpPr>
          <p:spPr>
            <a:xfrm>
              <a:off x="462913" y="530065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6"/>
            <p:cNvSpPr/>
            <p:nvPr/>
          </p:nvSpPr>
          <p:spPr>
            <a:xfrm>
              <a:off x="413860" y="56244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p6"/>
            <p:cNvSpPr/>
            <p:nvPr/>
          </p:nvSpPr>
          <p:spPr>
            <a:xfrm>
              <a:off x="364806" y="59483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6"/>
            <p:cNvSpPr/>
            <p:nvPr/>
          </p:nvSpPr>
          <p:spPr>
            <a:xfrm>
              <a:off x="315276" y="626744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6"/>
            <p:cNvSpPr/>
            <p:nvPr/>
          </p:nvSpPr>
          <p:spPr>
            <a:xfrm>
              <a:off x="266223" y="659128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6"/>
            <p:cNvSpPr/>
            <p:nvPr/>
          </p:nvSpPr>
          <p:spPr>
            <a:xfrm>
              <a:off x="217169" y="691513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6"/>
            <p:cNvSpPr/>
            <p:nvPr/>
          </p:nvSpPr>
          <p:spPr>
            <a:xfrm>
              <a:off x="167639" y="723898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p6"/>
            <p:cNvSpPr/>
            <p:nvPr/>
          </p:nvSpPr>
          <p:spPr>
            <a:xfrm>
              <a:off x="118585" y="755806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6"/>
            <p:cNvSpPr/>
            <p:nvPr/>
          </p:nvSpPr>
          <p:spPr>
            <a:xfrm>
              <a:off x="69532" y="788192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6"/>
            <p:cNvSpPr/>
            <p:nvPr/>
          </p:nvSpPr>
          <p:spPr>
            <a:xfrm>
              <a:off x="433387" y="48434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p6"/>
            <p:cNvSpPr/>
            <p:nvPr/>
          </p:nvSpPr>
          <p:spPr>
            <a:xfrm>
              <a:off x="383856" y="516730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6"/>
            <p:cNvSpPr/>
            <p:nvPr/>
          </p:nvSpPr>
          <p:spPr>
            <a:xfrm>
              <a:off x="334803" y="54911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6"/>
            <p:cNvSpPr/>
            <p:nvPr/>
          </p:nvSpPr>
          <p:spPr>
            <a:xfrm>
              <a:off x="285749" y="581023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6"/>
            <p:cNvSpPr/>
            <p:nvPr/>
          </p:nvSpPr>
          <p:spPr>
            <a:xfrm>
              <a:off x="236219" y="613409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6"/>
            <p:cNvSpPr/>
            <p:nvPr/>
          </p:nvSpPr>
          <p:spPr>
            <a:xfrm>
              <a:off x="187165" y="64579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6"/>
            <p:cNvSpPr/>
            <p:nvPr/>
          </p:nvSpPr>
          <p:spPr>
            <a:xfrm>
              <a:off x="138112" y="67817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6"/>
            <p:cNvSpPr/>
            <p:nvPr/>
          </p:nvSpPr>
          <p:spPr>
            <a:xfrm>
              <a:off x="88582" y="710087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6"/>
            <p:cNvSpPr/>
            <p:nvPr/>
          </p:nvSpPr>
          <p:spPr>
            <a:xfrm>
              <a:off x="39528" y="742472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6"/>
            <p:cNvSpPr/>
            <p:nvPr/>
          </p:nvSpPr>
          <p:spPr>
            <a:xfrm>
              <a:off x="403382" y="43862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6"/>
            <p:cNvSpPr/>
            <p:nvPr/>
          </p:nvSpPr>
          <p:spPr>
            <a:xfrm>
              <a:off x="353853" y="471010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6"/>
            <p:cNvSpPr/>
            <p:nvPr/>
          </p:nvSpPr>
          <p:spPr>
            <a:xfrm>
              <a:off x="304799" y="50339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6"/>
            <p:cNvSpPr/>
            <p:nvPr/>
          </p:nvSpPr>
          <p:spPr>
            <a:xfrm>
              <a:off x="255745" y="53578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6"/>
            <p:cNvSpPr/>
            <p:nvPr/>
          </p:nvSpPr>
          <p:spPr>
            <a:xfrm>
              <a:off x="206215" y="567688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6"/>
            <p:cNvSpPr/>
            <p:nvPr/>
          </p:nvSpPr>
          <p:spPr>
            <a:xfrm>
              <a:off x="157162" y="600073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6"/>
            <p:cNvSpPr/>
            <p:nvPr/>
          </p:nvSpPr>
          <p:spPr>
            <a:xfrm>
              <a:off x="108108" y="63245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6"/>
            <p:cNvSpPr/>
            <p:nvPr/>
          </p:nvSpPr>
          <p:spPr>
            <a:xfrm>
              <a:off x="58578" y="664844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6"/>
            <p:cNvSpPr/>
            <p:nvPr/>
          </p:nvSpPr>
          <p:spPr>
            <a:xfrm>
              <a:off x="9524" y="696752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6"/>
            <p:cNvSpPr/>
            <p:nvPr/>
          </p:nvSpPr>
          <p:spPr>
            <a:xfrm>
              <a:off x="373379" y="392905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6"/>
            <p:cNvSpPr/>
            <p:nvPr/>
          </p:nvSpPr>
          <p:spPr>
            <a:xfrm>
              <a:off x="323849" y="425290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274795" y="45767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225742" y="49006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176212" y="521968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127158" y="554353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78103" y="58673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28574" y="619123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-20479" y="651031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343375" y="347185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293846" y="379569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244792" y="41195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195737" y="44434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146208" y="476248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97154" y="50863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48100" y="54101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-1429" y="573403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313372" y="30146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264318" y="33384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214787" y="36623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165734" y="39861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116681" y="43052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67150" y="462913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18096" y="49529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-30957" y="52768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283368" y="255745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234314" y="288130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184784" y="32051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35731" y="35289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86677" y="38480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37147" y="417193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-11907" y="44957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253364" y="21002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204310" y="242410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154781" y="27479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105727" y="30718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6672" y="339088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7143" y="371473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223360" y="16478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174306" y="19668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124777" y="229074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75722" y="26146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26669" y="29384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-22861" y="325754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1" name="Google Shape;891;p6"/>
          <p:cNvGrpSpPr/>
          <p:nvPr/>
        </p:nvGrpSpPr>
        <p:grpSpPr>
          <a:xfrm>
            <a:off x="8554475" y="3906875"/>
            <a:ext cx="630584" cy="686062"/>
            <a:chOff x="8554475" y="3906875"/>
            <a:chExt cx="630584" cy="686062"/>
          </a:xfrm>
        </p:grpSpPr>
        <p:sp>
          <p:nvSpPr>
            <p:cNvPr id="892" name="Google Shape;892;p6"/>
            <p:cNvSpPr/>
            <p:nvPr/>
          </p:nvSpPr>
          <p:spPr>
            <a:xfrm>
              <a:off x="8691078" y="455443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8674131" y="449332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8656670" y="443221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8639724" y="437110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8622777" y="430999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8605316" y="424888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8588370" y="4187774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8571423" y="412666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8554475" y="406555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8747567" y="4538516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8730621" y="4477406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8713673" y="441629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8696214" y="435518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8679267" y="429407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8662319" y="423296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8645373" y="417185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8627913" y="411074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8610965" y="4049636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8804570" y="452311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8787623" y="446200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8770162" y="4400889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8753216" y="433978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8736269" y="4278156"/>
              <a:ext cx="4001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8718808" y="4217045"/>
              <a:ext cx="4055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8701862" y="4155936"/>
              <a:ext cx="4055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8684915" y="4094827"/>
              <a:ext cx="4001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8667969" y="4033716"/>
              <a:ext cx="4001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8861059" y="4507189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8844112" y="4446080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8827166" y="438497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8809706" y="4323859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8792758" y="4262750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8775812" y="4201639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8758865" y="414053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8741404" y="407942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8724458" y="4018310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8918062" y="449127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8901115" y="443016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8883655" y="436905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8866708" y="430794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8849761" y="424683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8832301" y="418572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8815354" y="4124610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8798407" y="406350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8781461" y="400239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8974551" y="447535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957604" y="441424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8940658" y="435313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923197" y="429202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8906250" y="423091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8889304" y="416980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8872356" y="410869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8854896" y="404758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8837950" y="398647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9031553" y="445943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9014607" y="439832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8997147" y="433721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980199" y="427610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963253" y="421499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8945793" y="415388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8928846" y="409277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8911900" y="403166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8894953" y="397055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9088042" y="444351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9071096" y="438240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9054150" y="432129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9036689" y="426018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9019743" y="419907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9002796" y="413796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8985848" y="407685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8968389" y="401574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8951442" y="395463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9145045" y="442759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9128099" y="436648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9110639" y="430537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9093691" y="424426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062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9076745" y="418315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9059285" y="412204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9042338" y="4060934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9025392" y="399982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9008444" y="393871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9133235" y="416723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9116287" y="410612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9099341" y="404501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9081881" y="3983904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9064933" y="3922794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9138884" y="396798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9121936" y="390687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7"/>
          <p:cNvSpPr/>
          <p:nvPr/>
        </p:nvSpPr>
        <p:spPr>
          <a:xfrm>
            <a:off x="1" y="20175"/>
            <a:ext cx="1253664" cy="5132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2" name="Google Shape;982;p7"/>
          <p:cNvSpPr/>
          <p:nvPr/>
        </p:nvSpPr>
        <p:spPr>
          <a:xfrm>
            <a:off x="-1906" y="4307830"/>
            <a:ext cx="9145926" cy="8443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0807" y="13766"/>
                </a:lnTo>
                <a:lnTo>
                  <a:pt x="15597" y="13389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3" name="Google Shape;983;p7"/>
          <p:cNvSpPr txBox="1">
            <a:spLocks noGrp="1"/>
          </p:cNvSpPr>
          <p:nvPr>
            <p:ph type="body" idx="1"/>
          </p:nvPr>
        </p:nvSpPr>
        <p:spPr>
          <a:xfrm>
            <a:off x="1073400" y="1615600"/>
            <a:ext cx="3511200" cy="220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▰"/>
              <a:defRPr sz="22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▱"/>
              <a:defRPr sz="2200"/>
            </a:lvl2pPr>
            <a:lvl3pPr marL="1371600" lvl="2" indent="-368300" rtl="0">
              <a:spcBef>
                <a:spcPts val="1000"/>
              </a:spcBef>
              <a:spcAft>
                <a:spcPts val="0"/>
              </a:spcAft>
              <a:buSzPts val="2200"/>
              <a:buChar char="▸"/>
              <a:defRPr sz="2200"/>
            </a:lvl3pPr>
            <a:lvl4pPr marL="1828800" lvl="3" indent="-368300" rtl="0">
              <a:spcBef>
                <a:spcPts val="100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 rtl="0">
              <a:spcBef>
                <a:spcPts val="100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100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100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100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1000"/>
              </a:spcBef>
              <a:spcAft>
                <a:spcPts val="100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984" name="Google Shape;984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985" name="Google Shape;985;p7"/>
          <p:cNvSpPr/>
          <p:nvPr/>
        </p:nvSpPr>
        <p:spPr>
          <a:xfrm>
            <a:off x="114299" y="3996500"/>
            <a:ext cx="1659258" cy="11557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471" y="2160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6" name="Google Shape;986;p7"/>
          <p:cNvSpPr/>
          <p:nvPr/>
        </p:nvSpPr>
        <p:spPr>
          <a:xfrm>
            <a:off x="-1" y="3749484"/>
            <a:ext cx="1440180" cy="10668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507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7" name="Google Shape;987;p7"/>
          <p:cNvSpPr/>
          <p:nvPr/>
        </p:nvSpPr>
        <p:spPr>
          <a:xfrm>
            <a:off x="-1" y="4178745"/>
            <a:ext cx="516888" cy="3898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9736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8" name="Google Shape;988;p7"/>
          <p:cNvSpPr/>
          <p:nvPr/>
        </p:nvSpPr>
        <p:spPr>
          <a:xfrm>
            <a:off x="-1" y="4316540"/>
            <a:ext cx="981720" cy="752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10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9" name="Google Shape;989;p7"/>
          <p:cNvSpPr/>
          <p:nvPr/>
        </p:nvSpPr>
        <p:spPr>
          <a:xfrm>
            <a:off x="-1" y="3336099"/>
            <a:ext cx="1439532" cy="109917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27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0" name="Google Shape;990;p7"/>
          <p:cNvSpPr/>
          <p:nvPr/>
        </p:nvSpPr>
        <p:spPr>
          <a:xfrm>
            <a:off x="840738" y="4929315"/>
            <a:ext cx="320652" cy="2229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497" y="216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1" name="Google Shape;991;p7"/>
          <p:cNvSpPr/>
          <p:nvPr/>
        </p:nvSpPr>
        <p:spPr>
          <a:xfrm>
            <a:off x="470534" y="4621340"/>
            <a:ext cx="848340" cy="53087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5222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2" name="Google Shape;992;p7"/>
          <p:cNvSpPr/>
          <p:nvPr/>
        </p:nvSpPr>
        <p:spPr>
          <a:xfrm>
            <a:off x="0" y="3494849"/>
            <a:ext cx="1913868" cy="14179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20478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3" name="Google Shape;993;p7"/>
          <p:cNvSpPr/>
          <p:nvPr/>
        </p:nvSpPr>
        <p:spPr>
          <a:xfrm>
            <a:off x="405129" y="4399725"/>
            <a:ext cx="1080756" cy="7524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977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94" name="Google Shape;994;p7"/>
          <p:cNvGrpSpPr/>
          <p:nvPr/>
        </p:nvGrpSpPr>
        <p:grpSpPr>
          <a:xfrm>
            <a:off x="-21250" y="104800"/>
            <a:ext cx="1050747" cy="844380"/>
            <a:chOff x="-21250" y="104800"/>
            <a:chExt cx="1050747" cy="844380"/>
          </a:xfrm>
        </p:grpSpPr>
        <p:sp>
          <p:nvSpPr>
            <p:cNvPr id="995" name="Google Shape;995;p7"/>
            <p:cNvSpPr/>
            <p:nvPr/>
          </p:nvSpPr>
          <p:spPr>
            <a:xfrm>
              <a:off x="973823" y="11543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973197" y="211751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971946" y="30869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970696" y="405015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970070" y="501958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968819" y="59827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967568" y="69522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966316" y="791540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965692" y="888484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884385" y="114182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883134" y="21112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882509" y="307444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881258" y="404388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880007" y="50070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878755" y="59765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878131" y="69397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876880" y="79091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875628" y="88723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794947" y="113557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793697" y="20987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792445" y="30682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791195" y="40313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790569" y="50008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789318" y="59640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788068" y="69334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787442" y="789663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786190" y="885982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704883" y="112305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703634" y="209249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703008" y="305568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701756" y="40251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700506" y="498831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699881" y="595775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698629" y="69209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697379" y="78841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696127" y="88535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615447" y="111681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614194" y="208000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612944" y="304944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612320" y="401261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611067" y="49758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609817" y="59452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608565" y="69084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607940" y="78778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606690" y="88410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525383" y="11043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524758" y="207374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23505" y="30369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22256" y="40001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521004" y="49695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520378" y="593274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519128" y="690218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517876" y="78653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517251" y="883480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435944" y="10917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434694" y="20612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433442" y="30244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432817" y="39938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431567" y="49570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430315" y="59264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429690" y="688966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428440" y="78591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427188" y="882230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345882" y="108554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345256" y="204872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344006" y="301816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342755" y="398134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342128" y="495078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340878" y="59139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339628" y="68834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338377" y="784660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337751" y="88160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256444" y="10730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255193" y="20424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254567" y="300565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253317" y="397509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252066" y="49382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250815" y="59077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250190" y="687091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248939" y="78403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247688" y="88035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167007" y="106677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165755" y="202995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164505" y="29994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63254" y="39625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162628" y="49320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161378" y="58952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160127" y="685839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159500" y="782783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158251" y="879102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76943" y="10542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75693" y="20237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75066" y="298689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73815" y="39563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72566" y="491951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71939" y="588270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70688" y="685214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69438" y="78153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68188" y="878476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-12493" y="10480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-13744" y="20112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-14996" y="29743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-15620" y="394382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-16872" y="49070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-18123" y="58764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-19373" y="68396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-19999" y="780908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-21250" y="877225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03" name="Google Shape;1103;p7"/>
          <p:cNvSpPr txBox="1">
            <a:spLocks noGrp="1"/>
          </p:cNvSpPr>
          <p:nvPr>
            <p:ph type="title"/>
          </p:nvPr>
        </p:nvSpPr>
        <p:spPr>
          <a:xfrm>
            <a:off x="768600" y="785000"/>
            <a:ext cx="3511200" cy="682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10"/>
          <p:cNvSpPr/>
          <p:nvPr/>
        </p:nvSpPr>
        <p:spPr>
          <a:xfrm>
            <a:off x="7592854" y="4213859"/>
            <a:ext cx="1551150" cy="9296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5677" y="8222"/>
                </a:lnTo>
                <a:lnTo>
                  <a:pt x="0" y="2160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9" name="Google Shape;1559;p10"/>
          <p:cNvSpPr/>
          <p:nvPr/>
        </p:nvSpPr>
        <p:spPr>
          <a:xfrm>
            <a:off x="0" y="120976"/>
            <a:ext cx="5398758" cy="15647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8330" y="17603"/>
                </a:lnTo>
                <a:lnTo>
                  <a:pt x="21600" y="464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0" name="Google Shape;1560;p10"/>
          <p:cNvSpPr/>
          <p:nvPr/>
        </p:nvSpPr>
        <p:spPr>
          <a:xfrm>
            <a:off x="-2" y="684846"/>
            <a:ext cx="1204416" cy="8658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9556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1" name="Google Shape;1561;p10"/>
          <p:cNvSpPr/>
          <p:nvPr/>
        </p:nvSpPr>
        <p:spPr>
          <a:xfrm>
            <a:off x="-1" y="227645"/>
            <a:ext cx="1679238" cy="118108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2045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2" name="Google Shape;1562;p10"/>
          <p:cNvSpPr/>
          <p:nvPr/>
        </p:nvSpPr>
        <p:spPr>
          <a:xfrm>
            <a:off x="40957" y="235267"/>
            <a:ext cx="898182" cy="6248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283"/>
                </a:moveTo>
                <a:lnTo>
                  <a:pt x="63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3" name="Google Shape;1563;p10"/>
          <p:cNvSpPr/>
          <p:nvPr/>
        </p:nvSpPr>
        <p:spPr>
          <a:xfrm>
            <a:off x="-2" y="121918"/>
            <a:ext cx="1253016" cy="9101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1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4" name="Google Shape;1564;p10"/>
          <p:cNvSpPr/>
          <p:nvPr/>
        </p:nvSpPr>
        <p:spPr>
          <a:xfrm>
            <a:off x="0" y="511492"/>
            <a:ext cx="6746544" cy="6824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8102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5" name="Google Shape;1565;p10"/>
          <p:cNvSpPr/>
          <p:nvPr/>
        </p:nvSpPr>
        <p:spPr>
          <a:xfrm>
            <a:off x="-2" y="1011078"/>
            <a:ext cx="383832" cy="2886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7822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6" name="Google Shape;1566;p10"/>
          <p:cNvSpPr/>
          <p:nvPr/>
        </p:nvSpPr>
        <p:spPr>
          <a:xfrm>
            <a:off x="-2" y="946308"/>
            <a:ext cx="1215864" cy="8410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718" y="18970"/>
                </a:lnTo>
                <a:lnTo>
                  <a:pt x="9992" y="9345"/>
                </a:lnTo>
                <a:lnTo>
                  <a:pt x="0" y="17686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7" name="Google Shape;1567;p10"/>
          <p:cNvSpPr/>
          <p:nvPr/>
        </p:nvSpPr>
        <p:spPr>
          <a:xfrm>
            <a:off x="-2" y="1142047"/>
            <a:ext cx="1040634" cy="7386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008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8" name="Google Shape;1568;p10"/>
          <p:cNvSpPr/>
          <p:nvPr/>
        </p:nvSpPr>
        <p:spPr>
          <a:xfrm>
            <a:off x="-1" y="346233"/>
            <a:ext cx="1273968" cy="9006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2022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9" name="Google Shape;1569;p10"/>
          <p:cNvSpPr/>
          <p:nvPr/>
        </p:nvSpPr>
        <p:spPr>
          <a:xfrm>
            <a:off x="8547257" y="-2"/>
            <a:ext cx="561492" cy="3552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1918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0" name="Google Shape;1570;p10"/>
          <p:cNvSpPr/>
          <p:nvPr/>
        </p:nvSpPr>
        <p:spPr>
          <a:xfrm>
            <a:off x="7209472" y="-2"/>
            <a:ext cx="1714014" cy="11206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44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1" name="Google Shape;1571;p10"/>
          <p:cNvSpPr/>
          <p:nvPr/>
        </p:nvSpPr>
        <p:spPr>
          <a:xfrm>
            <a:off x="7199947" y="-1"/>
            <a:ext cx="782460" cy="4548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262" y="0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2" name="Google Shape;1572;p10"/>
          <p:cNvSpPr/>
          <p:nvPr/>
        </p:nvSpPr>
        <p:spPr>
          <a:xfrm>
            <a:off x="8238172" y="65244"/>
            <a:ext cx="905850" cy="6376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920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3" name="Google Shape;1573;p10"/>
          <p:cNvSpPr/>
          <p:nvPr/>
        </p:nvSpPr>
        <p:spPr>
          <a:xfrm>
            <a:off x="7732870" y="-1"/>
            <a:ext cx="1080594" cy="681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903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4" name="Google Shape;1574;p10"/>
          <p:cNvSpPr/>
          <p:nvPr/>
        </p:nvSpPr>
        <p:spPr>
          <a:xfrm>
            <a:off x="8116251" y="234313"/>
            <a:ext cx="1027728" cy="7315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377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5" name="Google Shape;1575;p10"/>
          <p:cNvSpPr/>
          <p:nvPr/>
        </p:nvSpPr>
        <p:spPr>
          <a:xfrm>
            <a:off x="8783001" y="741520"/>
            <a:ext cx="360990" cy="251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514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6" name="Google Shape;1576;p10"/>
          <p:cNvSpPr/>
          <p:nvPr/>
        </p:nvSpPr>
        <p:spPr>
          <a:xfrm>
            <a:off x="7926228" y="-1"/>
            <a:ext cx="173826" cy="1128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6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7" name="Google Shape;1577;p10"/>
          <p:cNvSpPr/>
          <p:nvPr/>
        </p:nvSpPr>
        <p:spPr>
          <a:xfrm>
            <a:off x="7222331" y="-2"/>
            <a:ext cx="1309662" cy="8491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9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8" name="Google Shape;1578;p10"/>
          <p:cNvSpPr/>
          <p:nvPr/>
        </p:nvSpPr>
        <p:spPr>
          <a:xfrm>
            <a:off x="7729537" y="-2"/>
            <a:ext cx="507222" cy="3281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5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9" name="Google Shape;1579;p10"/>
          <p:cNvSpPr/>
          <p:nvPr/>
        </p:nvSpPr>
        <p:spPr>
          <a:xfrm>
            <a:off x="-966" y="4303130"/>
            <a:ext cx="9145926" cy="8443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0" name="Google Shape;1580;p10"/>
          <p:cNvSpPr/>
          <p:nvPr/>
        </p:nvSpPr>
        <p:spPr>
          <a:xfrm>
            <a:off x="78121" y="4352662"/>
            <a:ext cx="1135404" cy="790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471" y="2160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1" name="Google Shape;1581;p10"/>
          <p:cNvSpPr/>
          <p:nvPr/>
        </p:nvSpPr>
        <p:spPr>
          <a:xfrm>
            <a:off x="-974" y="4183630"/>
            <a:ext cx="985554" cy="7300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507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2" name="Google Shape;1582;p10"/>
          <p:cNvSpPr/>
          <p:nvPr/>
        </p:nvSpPr>
        <p:spPr>
          <a:xfrm>
            <a:off x="-974" y="4477372"/>
            <a:ext cx="353700" cy="2668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9736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3" name="Google Shape;1583;p10"/>
          <p:cNvSpPr/>
          <p:nvPr/>
        </p:nvSpPr>
        <p:spPr>
          <a:xfrm>
            <a:off x="-974" y="4571665"/>
            <a:ext cx="671760" cy="51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10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4" name="Google Shape;1584;p10"/>
          <p:cNvSpPr/>
          <p:nvPr/>
        </p:nvSpPr>
        <p:spPr>
          <a:xfrm>
            <a:off x="-974" y="3900751"/>
            <a:ext cx="985068" cy="7521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5" name="Google Shape;1585;p10"/>
          <p:cNvSpPr/>
          <p:nvPr/>
        </p:nvSpPr>
        <p:spPr>
          <a:xfrm>
            <a:off x="575219" y="4990986"/>
            <a:ext cx="219456" cy="1525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497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6" name="Google Shape;1586;p10"/>
          <p:cNvSpPr/>
          <p:nvPr/>
        </p:nvSpPr>
        <p:spPr>
          <a:xfrm>
            <a:off x="321890" y="4780239"/>
            <a:ext cx="580554" cy="3632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5222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7" name="Google Shape;1587;p10"/>
          <p:cNvSpPr/>
          <p:nvPr/>
        </p:nvSpPr>
        <p:spPr>
          <a:xfrm>
            <a:off x="-974" y="4009383"/>
            <a:ext cx="1309662" cy="9703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2047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8" name="Google Shape;1588;p10"/>
          <p:cNvSpPr/>
          <p:nvPr/>
        </p:nvSpPr>
        <p:spPr>
          <a:xfrm>
            <a:off x="277134" y="4628589"/>
            <a:ext cx="739584" cy="51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977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9" name="Google Shape;1589;p10"/>
          <p:cNvSpPr/>
          <p:nvPr/>
        </p:nvSpPr>
        <p:spPr>
          <a:xfrm>
            <a:off x="9150181" y="4228344"/>
            <a:ext cx="40554" cy="385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5858" y="0"/>
                </a:moveTo>
                <a:lnTo>
                  <a:pt x="0" y="16416"/>
                </a:lnTo>
                <a:lnTo>
                  <a:pt x="21600" y="21600"/>
                </a:lnTo>
                <a:close/>
              </a:path>
            </a:pathLst>
          </a:custGeom>
          <a:solidFill>
            <a:srgbClr val="727272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0" name="Google Shape;1590;p10"/>
          <p:cNvSpPr txBox="1">
            <a:spLocks noGrp="1"/>
          </p:cNvSpPr>
          <p:nvPr>
            <p:ph type="title"/>
          </p:nvPr>
        </p:nvSpPr>
        <p:spPr>
          <a:xfrm>
            <a:off x="616200" y="511500"/>
            <a:ext cx="5262600" cy="68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1" name="Google Shape;1591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1592" name="Google Shape;1592;p10"/>
          <p:cNvGrpSpPr/>
          <p:nvPr/>
        </p:nvGrpSpPr>
        <p:grpSpPr>
          <a:xfrm>
            <a:off x="-30957" y="164780"/>
            <a:ext cx="618172" cy="798696"/>
            <a:chOff x="-30957" y="164780"/>
            <a:chExt cx="618172" cy="798696"/>
          </a:xfrm>
        </p:grpSpPr>
        <p:sp>
          <p:nvSpPr>
            <p:cNvPr id="1593" name="Google Shape;1593;p10"/>
            <p:cNvSpPr/>
            <p:nvPr/>
          </p:nvSpPr>
          <p:spPr>
            <a:xfrm>
              <a:off x="552925" y="66722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503872" y="69960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454818" y="73199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05287" y="763903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356234" y="79628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307181" y="82867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257650" y="86105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08596" y="892967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159067" y="925352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522922" y="62150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473868" y="65389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424813" y="68627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375284" y="718184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326231" y="75056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277177" y="782953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227646" y="815338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178593" y="847247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129539" y="879631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492918" y="575785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443863" y="60816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394810" y="64055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345280" y="672463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296227" y="704848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47173" y="73723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197643" y="769619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148589" y="801527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99535" y="833912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62913" y="530065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413860" y="56244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364806" y="59483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315276" y="626744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66223" y="659128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217169" y="691513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167639" y="723898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118585" y="755806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69532" y="788192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433387" y="48434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383856" y="516730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334803" y="54911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85749" y="581023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236219" y="613409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187165" y="64579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138112" y="67817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88582" y="710087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9528" y="742472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403382" y="43862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53853" y="471010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04799" y="50339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255745" y="53578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206215" y="567688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157162" y="600073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108108" y="63245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58578" y="664844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9524" y="696752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10"/>
            <p:cNvSpPr/>
            <p:nvPr/>
          </p:nvSpPr>
          <p:spPr>
            <a:xfrm>
              <a:off x="373379" y="392905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10"/>
            <p:cNvSpPr/>
            <p:nvPr/>
          </p:nvSpPr>
          <p:spPr>
            <a:xfrm>
              <a:off x="323849" y="425290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74795" y="45767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225742" y="49006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176212" y="521968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127158" y="554353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78103" y="58673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28574" y="619123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-20479" y="651031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43375" y="347185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293846" y="379569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244792" y="41195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195737" y="44434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146208" y="476248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97154" y="50863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8100" y="54101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10"/>
            <p:cNvSpPr/>
            <p:nvPr/>
          </p:nvSpPr>
          <p:spPr>
            <a:xfrm>
              <a:off x="-1429" y="573403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10"/>
            <p:cNvSpPr/>
            <p:nvPr/>
          </p:nvSpPr>
          <p:spPr>
            <a:xfrm>
              <a:off x="313372" y="30146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10"/>
            <p:cNvSpPr/>
            <p:nvPr/>
          </p:nvSpPr>
          <p:spPr>
            <a:xfrm>
              <a:off x="264318" y="33384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10"/>
            <p:cNvSpPr/>
            <p:nvPr/>
          </p:nvSpPr>
          <p:spPr>
            <a:xfrm>
              <a:off x="214787" y="36623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10"/>
            <p:cNvSpPr/>
            <p:nvPr/>
          </p:nvSpPr>
          <p:spPr>
            <a:xfrm>
              <a:off x="165734" y="39861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10"/>
            <p:cNvSpPr/>
            <p:nvPr/>
          </p:nvSpPr>
          <p:spPr>
            <a:xfrm>
              <a:off x="116681" y="43052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10"/>
            <p:cNvSpPr/>
            <p:nvPr/>
          </p:nvSpPr>
          <p:spPr>
            <a:xfrm>
              <a:off x="67150" y="462913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10"/>
            <p:cNvSpPr/>
            <p:nvPr/>
          </p:nvSpPr>
          <p:spPr>
            <a:xfrm>
              <a:off x="18096" y="495298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10"/>
            <p:cNvSpPr/>
            <p:nvPr/>
          </p:nvSpPr>
          <p:spPr>
            <a:xfrm>
              <a:off x="-30957" y="527684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10"/>
            <p:cNvSpPr/>
            <p:nvPr/>
          </p:nvSpPr>
          <p:spPr>
            <a:xfrm>
              <a:off x="283368" y="255745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10"/>
            <p:cNvSpPr/>
            <p:nvPr/>
          </p:nvSpPr>
          <p:spPr>
            <a:xfrm>
              <a:off x="234314" y="288130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10"/>
            <p:cNvSpPr/>
            <p:nvPr/>
          </p:nvSpPr>
          <p:spPr>
            <a:xfrm>
              <a:off x="184784" y="32051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10"/>
            <p:cNvSpPr/>
            <p:nvPr/>
          </p:nvSpPr>
          <p:spPr>
            <a:xfrm>
              <a:off x="135731" y="35289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10"/>
            <p:cNvSpPr/>
            <p:nvPr/>
          </p:nvSpPr>
          <p:spPr>
            <a:xfrm>
              <a:off x="86677" y="38480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10"/>
            <p:cNvSpPr/>
            <p:nvPr/>
          </p:nvSpPr>
          <p:spPr>
            <a:xfrm>
              <a:off x="37147" y="417193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10"/>
            <p:cNvSpPr/>
            <p:nvPr/>
          </p:nvSpPr>
          <p:spPr>
            <a:xfrm>
              <a:off x="-11907" y="449579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10"/>
            <p:cNvSpPr/>
            <p:nvPr/>
          </p:nvSpPr>
          <p:spPr>
            <a:xfrm>
              <a:off x="253364" y="210024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10"/>
            <p:cNvSpPr/>
            <p:nvPr/>
          </p:nvSpPr>
          <p:spPr>
            <a:xfrm>
              <a:off x="204310" y="242410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10"/>
            <p:cNvSpPr/>
            <p:nvPr/>
          </p:nvSpPr>
          <p:spPr>
            <a:xfrm>
              <a:off x="154781" y="274795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10"/>
            <p:cNvSpPr/>
            <p:nvPr/>
          </p:nvSpPr>
          <p:spPr>
            <a:xfrm>
              <a:off x="105727" y="30718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10"/>
            <p:cNvSpPr/>
            <p:nvPr/>
          </p:nvSpPr>
          <p:spPr>
            <a:xfrm>
              <a:off x="56672" y="339088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10"/>
            <p:cNvSpPr/>
            <p:nvPr/>
          </p:nvSpPr>
          <p:spPr>
            <a:xfrm>
              <a:off x="7143" y="371473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10"/>
            <p:cNvSpPr/>
            <p:nvPr/>
          </p:nvSpPr>
          <p:spPr>
            <a:xfrm>
              <a:off x="223360" y="16478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10"/>
            <p:cNvSpPr/>
            <p:nvPr/>
          </p:nvSpPr>
          <p:spPr>
            <a:xfrm>
              <a:off x="174306" y="196689"/>
              <a:ext cx="33804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10"/>
            <p:cNvSpPr/>
            <p:nvPr/>
          </p:nvSpPr>
          <p:spPr>
            <a:xfrm>
              <a:off x="124777" y="229074"/>
              <a:ext cx="34290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10"/>
            <p:cNvSpPr/>
            <p:nvPr/>
          </p:nvSpPr>
          <p:spPr>
            <a:xfrm>
              <a:off x="75722" y="261460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61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10"/>
            <p:cNvSpPr/>
            <p:nvPr/>
          </p:nvSpPr>
          <p:spPr>
            <a:xfrm>
              <a:off x="26669" y="293845"/>
              <a:ext cx="33804" cy="381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340"/>
                  </a:moveTo>
                  <a:lnTo>
                    <a:pt x="21600" y="21600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10"/>
            <p:cNvSpPr/>
            <p:nvPr/>
          </p:nvSpPr>
          <p:spPr>
            <a:xfrm>
              <a:off x="-22861" y="325754"/>
              <a:ext cx="34290" cy="3855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11467"/>
                  </a:moveTo>
                  <a:lnTo>
                    <a:pt x="21600" y="21600"/>
                  </a:lnTo>
                  <a:lnTo>
                    <a:pt x="1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1" name="Google Shape;1691;p10"/>
          <p:cNvGrpSpPr/>
          <p:nvPr/>
        </p:nvGrpSpPr>
        <p:grpSpPr>
          <a:xfrm>
            <a:off x="8554475" y="3906875"/>
            <a:ext cx="630584" cy="686062"/>
            <a:chOff x="8554475" y="3906875"/>
            <a:chExt cx="630584" cy="686062"/>
          </a:xfrm>
        </p:grpSpPr>
        <p:sp>
          <p:nvSpPr>
            <p:cNvPr id="1692" name="Google Shape;1692;p10"/>
            <p:cNvSpPr/>
            <p:nvPr/>
          </p:nvSpPr>
          <p:spPr>
            <a:xfrm>
              <a:off x="8691078" y="455443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10"/>
            <p:cNvSpPr/>
            <p:nvPr/>
          </p:nvSpPr>
          <p:spPr>
            <a:xfrm>
              <a:off x="8674131" y="449332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10"/>
            <p:cNvSpPr/>
            <p:nvPr/>
          </p:nvSpPr>
          <p:spPr>
            <a:xfrm>
              <a:off x="8656670" y="443221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10"/>
            <p:cNvSpPr/>
            <p:nvPr/>
          </p:nvSpPr>
          <p:spPr>
            <a:xfrm>
              <a:off x="8639724" y="437110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10"/>
            <p:cNvSpPr/>
            <p:nvPr/>
          </p:nvSpPr>
          <p:spPr>
            <a:xfrm>
              <a:off x="8622777" y="430999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10"/>
            <p:cNvSpPr/>
            <p:nvPr/>
          </p:nvSpPr>
          <p:spPr>
            <a:xfrm>
              <a:off x="8605316" y="424888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10"/>
            <p:cNvSpPr/>
            <p:nvPr/>
          </p:nvSpPr>
          <p:spPr>
            <a:xfrm>
              <a:off x="8588370" y="4187774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10"/>
            <p:cNvSpPr/>
            <p:nvPr/>
          </p:nvSpPr>
          <p:spPr>
            <a:xfrm>
              <a:off x="8571423" y="412666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10"/>
            <p:cNvSpPr/>
            <p:nvPr/>
          </p:nvSpPr>
          <p:spPr>
            <a:xfrm>
              <a:off x="8554475" y="406555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10"/>
            <p:cNvSpPr/>
            <p:nvPr/>
          </p:nvSpPr>
          <p:spPr>
            <a:xfrm>
              <a:off x="8747567" y="4538516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10"/>
            <p:cNvSpPr/>
            <p:nvPr/>
          </p:nvSpPr>
          <p:spPr>
            <a:xfrm>
              <a:off x="8730621" y="4477406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10"/>
            <p:cNvSpPr/>
            <p:nvPr/>
          </p:nvSpPr>
          <p:spPr>
            <a:xfrm>
              <a:off x="8713673" y="441629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10"/>
            <p:cNvSpPr/>
            <p:nvPr/>
          </p:nvSpPr>
          <p:spPr>
            <a:xfrm>
              <a:off x="8696214" y="435518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10"/>
            <p:cNvSpPr/>
            <p:nvPr/>
          </p:nvSpPr>
          <p:spPr>
            <a:xfrm>
              <a:off x="8679267" y="429407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10"/>
            <p:cNvSpPr/>
            <p:nvPr/>
          </p:nvSpPr>
          <p:spPr>
            <a:xfrm>
              <a:off x="8662319" y="423296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10"/>
            <p:cNvSpPr/>
            <p:nvPr/>
          </p:nvSpPr>
          <p:spPr>
            <a:xfrm>
              <a:off x="8645373" y="417185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10"/>
            <p:cNvSpPr/>
            <p:nvPr/>
          </p:nvSpPr>
          <p:spPr>
            <a:xfrm>
              <a:off x="8627913" y="4110745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10"/>
            <p:cNvSpPr/>
            <p:nvPr/>
          </p:nvSpPr>
          <p:spPr>
            <a:xfrm>
              <a:off x="8610965" y="4049636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10"/>
            <p:cNvSpPr/>
            <p:nvPr/>
          </p:nvSpPr>
          <p:spPr>
            <a:xfrm>
              <a:off x="8804570" y="452311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10"/>
            <p:cNvSpPr/>
            <p:nvPr/>
          </p:nvSpPr>
          <p:spPr>
            <a:xfrm>
              <a:off x="8787623" y="446200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10"/>
            <p:cNvSpPr/>
            <p:nvPr/>
          </p:nvSpPr>
          <p:spPr>
            <a:xfrm>
              <a:off x="8770162" y="4400889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10"/>
            <p:cNvSpPr/>
            <p:nvPr/>
          </p:nvSpPr>
          <p:spPr>
            <a:xfrm>
              <a:off x="8753216" y="433978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10"/>
            <p:cNvSpPr/>
            <p:nvPr/>
          </p:nvSpPr>
          <p:spPr>
            <a:xfrm>
              <a:off x="8736269" y="4278156"/>
              <a:ext cx="4001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10"/>
            <p:cNvSpPr/>
            <p:nvPr/>
          </p:nvSpPr>
          <p:spPr>
            <a:xfrm>
              <a:off x="8718808" y="4217045"/>
              <a:ext cx="4055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10"/>
            <p:cNvSpPr/>
            <p:nvPr/>
          </p:nvSpPr>
          <p:spPr>
            <a:xfrm>
              <a:off x="8701862" y="4155936"/>
              <a:ext cx="4055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10"/>
            <p:cNvSpPr/>
            <p:nvPr/>
          </p:nvSpPr>
          <p:spPr>
            <a:xfrm>
              <a:off x="8684915" y="4094827"/>
              <a:ext cx="4001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10"/>
            <p:cNvSpPr/>
            <p:nvPr/>
          </p:nvSpPr>
          <p:spPr>
            <a:xfrm>
              <a:off x="8667969" y="4033716"/>
              <a:ext cx="40014" cy="39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2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10"/>
            <p:cNvSpPr/>
            <p:nvPr/>
          </p:nvSpPr>
          <p:spPr>
            <a:xfrm>
              <a:off x="8861059" y="4507189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10"/>
            <p:cNvSpPr/>
            <p:nvPr/>
          </p:nvSpPr>
          <p:spPr>
            <a:xfrm>
              <a:off x="8844112" y="4446080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10"/>
            <p:cNvSpPr/>
            <p:nvPr/>
          </p:nvSpPr>
          <p:spPr>
            <a:xfrm>
              <a:off x="8827166" y="438497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10"/>
            <p:cNvSpPr/>
            <p:nvPr/>
          </p:nvSpPr>
          <p:spPr>
            <a:xfrm>
              <a:off x="8809706" y="4323859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10"/>
            <p:cNvSpPr/>
            <p:nvPr/>
          </p:nvSpPr>
          <p:spPr>
            <a:xfrm>
              <a:off x="8792758" y="4262750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10"/>
            <p:cNvSpPr/>
            <p:nvPr/>
          </p:nvSpPr>
          <p:spPr>
            <a:xfrm>
              <a:off x="8775812" y="4201639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10"/>
            <p:cNvSpPr/>
            <p:nvPr/>
          </p:nvSpPr>
          <p:spPr>
            <a:xfrm>
              <a:off x="8758865" y="414053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10"/>
            <p:cNvSpPr/>
            <p:nvPr/>
          </p:nvSpPr>
          <p:spPr>
            <a:xfrm>
              <a:off x="8741404" y="407942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10"/>
            <p:cNvSpPr/>
            <p:nvPr/>
          </p:nvSpPr>
          <p:spPr>
            <a:xfrm>
              <a:off x="8724458" y="4018310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10"/>
            <p:cNvSpPr/>
            <p:nvPr/>
          </p:nvSpPr>
          <p:spPr>
            <a:xfrm>
              <a:off x="8918062" y="449127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10"/>
            <p:cNvSpPr/>
            <p:nvPr/>
          </p:nvSpPr>
          <p:spPr>
            <a:xfrm>
              <a:off x="8901115" y="443016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10"/>
            <p:cNvSpPr/>
            <p:nvPr/>
          </p:nvSpPr>
          <p:spPr>
            <a:xfrm>
              <a:off x="8883655" y="436905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10"/>
            <p:cNvSpPr/>
            <p:nvPr/>
          </p:nvSpPr>
          <p:spPr>
            <a:xfrm>
              <a:off x="8866708" y="430794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10"/>
            <p:cNvSpPr/>
            <p:nvPr/>
          </p:nvSpPr>
          <p:spPr>
            <a:xfrm>
              <a:off x="8849761" y="4246830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10"/>
            <p:cNvSpPr/>
            <p:nvPr/>
          </p:nvSpPr>
          <p:spPr>
            <a:xfrm>
              <a:off x="8832301" y="418572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10"/>
            <p:cNvSpPr/>
            <p:nvPr/>
          </p:nvSpPr>
          <p:spPr>
            <a:xfrm>
              <a:off x="8815354" y="4124610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10"/>
            <p:cNvSpPr/>
            <p:nvPr/>
          </p:nvSpPr>
          <p:spPr>
            <a:xfrm>
              <a:off x="8798407" y="406350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10"/>
            <p:cNvSpPr/>
            <p:nvPr/>
          </p:nvSpPr>
          <p:spPr>
            <a:xfrm>
              <a:off x="8781461" y="400239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10"/>
            <p:cNvSpPr/>
            <p:nvPr/>
          </p:nvSpPr>
          <p:spPr>
            <a:xfrm>
              <a:off x="8974551" y="447535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10"/>
            <p:cNvSpPr/>
            <p:nvPr/>
          </p:nvSpPr>
          <p:spPr>
            <a:xfrm>
              <a:off x="8957604" y="441424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10"/>
            <p:cNvSpPr/>
            <p:nvPr/>
          </p:nvSpPr>
          <p:spPr>
            <a:xfrm>
              <a:off x="8940658" y="435313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10"/>
            <p:cNvSpPr/>
            <p:nvPr/>
          </p:nvSpPr>
          <p:spPr>
            <a:xfrm>
              <a:off x="8923197" y="429202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10"/>
            <p:cNvSpPr/>
            <p:nvPr/>
          </p:nvSpPr>
          <p:spPr>
            <a:xfrm>
              <a:off x="8906250" y="423091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10"/>
            <p:cNvSpPr/>
            <p:nvPr/>
          </p:nvSpPr>
          <p:spPr>
            <a:xfrm>
              <a:off x="8889304" y="416980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10"/>
            <p:cNvSpPr/>
            <p:nvPr/>
          </p:nvSpPr>
          <p:spPr>
            <a:xfrm>
              <a:off x="8872356" y="410869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10"/>
            <p:cNvSpPr/>
            <p:nvPr/>
          </p:nvSpPr>
          <p:spPr>
            <a:xfrm>
              <a:off x="8854896" y="4047581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10"/>
            <p:cNvSpPr/>
            <p:nvPr/>
          </p:nvSpPr>
          <p:spPr>
            <a:xfrm>
              <a:off x="8837950" y="398647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10"/>
            <p:cNvSpPr/>
            <p:nvPr/>
          </p:nvSpPr>
          <p:spPr>
            <a:xfrm>
              <a:off x="9031553" y="445943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10"/>
            <p:cNvSpPr/>
            <p:nvPr/>
          </p:nvSpPr>
          <p:spPr>
            <a:xfrm>
              <a:off x="9014607" y="439832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10"/>
            <p:cNvSpPr/>
            <p:nvPr/>
          </p:nvSpPr>
          <p:spPr>
            <a:xfrm>
              <a:off x="8997147" y="433721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10"/>
            <p:cNvSpPr/>
            <p:nvPr/>
          </p:nvSpPr>
          <p:spPr>
            <a:xfrm>
              <a:off x="8980199" y="4276101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10"/>
            <p:cNvSpPr/>
            <p:nvPr/>
          </p:nvSpPr>
          <p:spPr>
            <a:xfrm>
              <a:off x="8963253" y="421499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10"/>
            <p:cNvSpPr/>
            <p:nvPr/>
          </p:nvSpPr>
          <p:spPr>
            <a:xfrm>
              <a:off x="8945793" y="415388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10"/>
            <p:cNvSpPr/>
            <p:nvPr/>
          </p:nvSpPr>
          <p:spPr>
            <a:xfrm>
              <a:off x="8928846" y="409277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10"/>
            <p:cNvSpPr/>
            <p:nvPr/>
          </p:nvSpPr>
          <p:spPr>
            <a:xfrm>
              <a:off x="8911900" y="403166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10"/>
            <p:cNvSpPr/>
            <p:nvPr/>
          </p:nvSpPr>
          <p:spPr>
            <a:xfrm>
              <a:off x="8894953" y="397055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128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10"/>
            <p:cNvSpPr/>
            <p:nvPr/>
          </p:nvSpPr>
          <p:spPr>
            <a:xfrm>
              <a:off x="9088042" y="444351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10"/>
            <p:cNvSpPr/>
            <p:nvPr/>
          </p:nvSpPr>
          <p:spPr>
            <a:xfrm>
              <a:off x="9071096" y="438240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10"/>
            <p:cNvSpPr/>
            <p:nvPr/>
          </p:nvSpPr>
          <p:spPr>
            <a:xfrm>
              <a:off x="9054150" y="432129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10"/>
            <p:cNvSpPr/>
            <p:nvPr/>
          </p:nvSpPr>
          <p:spPr>
            <a:xfrm>
              <a:off x="9036689" y="426018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10"/>
            <p:cNvSpPr/>
            <p:nvPr/>
          </p:nvSpPr>
          <p:spPr>
            <a:xfrm>
              <a:off x="9019743" y="419907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10"/>
            <p:cNvSpPr/>
            <p:nvPr/>
          </p:nvSpPr>
          <p:spPr>
            <a:xfrm>
              <a:off x="9002796" y="413796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10"/>
            <p:cNvSpPr/>
            <p:nvPr/>
          </p:nvSpPr>
          <p:spPr>
            <a:xfrm>
              <a:off x="8985848" y="407685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10"/>
            <p:cNvSpPr/>
            <p:nvPr/>
          </p:nvSpPr>
          <p:spPr>
            <a:xfrm>
              <a:off x="8968389" y="401574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9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10"/>
            <p:cNvSpPr/>
            <p:nvPr/>
          </p:nvSpPr>
          <p:spPr>
            <a:xfrm>
              <a:off x="8951442" y="395463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10"/>
            <p:cNvSpPr/>
            <p:nvPr/>
          </p:nvSpPr>
          <p:spPr>
            <a:xfrm>
              <a:off x="9145045" y="442759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10"/>
            <p:cNvSpPr/>
            <p:nvPr/>
          </p:nvSpPr>
          <p:spPr>
            <a:xfrm>
              <a:off x="9128099" y="436648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10"/>
            <p:cNvSpPr/>
            <p:nvPr/>
          </p:nvSpPr>
          <p:spPr>
            <a:xfrm>
              <a:off x="9110639" y="430537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10"/>
            <p:cNvSpPr/>
            <p:nvPr/>
          </p:nvSpPr>
          <p:spPr>
            <a:xfrm>
              <a:off x="9093691" y="4244262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6062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10"/>
            <p:cNvSpPr/>
            <p:nvPr/>
          </p:nvSpPr>
          <p:spPr>
            <a:xfrm>
              <a:off x="9076745" y="418315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10"/>
            <p:cNvSpPr/>
            <p:nvPr/>
          </p:nvSpPr>
          <p:spPr>
            <a:xfrm>
              <a:off x="9059285" y="4122042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10"/>
            <p:cNvSpPr/>
            <p:nvPr/>
          </p:nvSpPr>
          <p:spPr>
            <a:xfrm>
              <a:off x="9042338" y="4060934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10"/>
            <p:cNvSpPr/>
            <p:nvPr/>
          </p:nvSpPr>
          <p:spPr>
            <a:xfrm>
              <a:off x="9025392" y="399982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10"/>
            <p:cNvSpPr/>
            <p:nvPr/>
          </p:nvSpPr>
          <p:spPr>
            <a:xfrm>
              <a:off x="9008444" y="3938713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10"/>
            <p:cNvSpPr/>
            <p:nvPr/>
          </p:nvSpPr>
          <p:spPr>
            <a:xfrm>
              <a:off x="9133235" y="4167233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10"/>
            <p:cNvSpPr/>
            <p:nvPr/>
          </p:nvSpPr>
          <p:spPr>
            <a:xfrm>
              <a:off x="9116287" y="410612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10"/>
            <p:cNvSpPr/>
            <p:nvPr/>
          </p:nvSpPr>
          <p:spPr>
            <a:xfrm>
              <a:off x="9099341" y="404501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10"/>
            <p:cNvSpPr/>
            <p:nvPr/>
          </p:nvSpPr>
          <p:spPr>
            <a:xfrm>
              <a:off x="9081881" y="3983904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10"/>
            <p:cNvSpPr/>
            <p:nvPr/>
          </p:nvSpPr>
          <p:spPr>
            <a:xfrm>
              <a:off x="9064933" y="3922794"/>
              <a:ext cx="4055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858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10"/>
            <p:cNvSpPr/>
            <p:nvPr/>
          </p:nvSpPr>
          <p:spPr>
            <a:xfrm>
              <a:off x="9138884" y="3967984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10"/>
            <p:cNvSpPr/>
            <p:nvPr/>
          </p:nvSpPr>
          <p:spPr>
            <a:xfrm>
              <a:off x="9121936" y="3906875"/>
              <a:ext cx="40014" cy="3850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5785" y="0"/>
                  </a:moveTo>
                  <a:lnTo>
                    <a:pt x="0" y="16416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dk1"/>
        </a:solidFill>
        <a:effectLst/>
      </p:bgPr>
    </p:bg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" name="Google Shape;2128;p13"/>
          <p:cNvSpPr/>
          <p:nvPr/>
        </p:nvSpPr>
        <p:spPr>
          <a:xfrm>
            <a:off x="8595299" y="11425"/>
            <a:ext cx="548694" cy="5132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>
              <a:alpha val="1620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9" name="Google Shape;2129;p13"/>
          <p:cNvSpPr/>
          <p:nvPr/>
        </p:nvSpPr>
        <p:spPr>
          <a:xfrm>
            <a:off x="8331983" y="4622447"/>
            <a:ext cx="811998" cy="5210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2606"/>
                </a:lnTo>
                <a:lnTo>
                  <a:pt x="12137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0" name="Google Shape;2130;p1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131" name="Google Shape;2131;p13"/>
          <p:cNvSpPr/>
          <p:nvPr/>
        </p:nvSpPr>
        <p:spPr>
          <a:xfrm>
            <a:off x="-1906" y="4307830"/>
            <a:ext cx="9145926" cy="8443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0807" y="13766"/>
                </a:lnTo>
                <a:lnTo>
                  <a:pt x="15597" y="13389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2" name="Google Shape;2132;p13"/>
          <p:cNvSpPr/>
          <p:nvPr/>
        </p:nvSpPr>
        <p:spPr>
          <a:xfrm>
            <a:off x="8547257" y="-2"/>
            <a:ext cx="561492" cy="3552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1918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3" name="Google Shape;2133;p13"/>
          <p:cNvSpPr/>
          <p:nvPr/>
        </p:nvSpPr>
        <p:spPr>
          <a:xfrm>
            <a:off x="7209472" y="-2"/>
            <a:ext cx="1714014" cy="11206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44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4" name="Google Shape;2134;p13"/>
          <p:cNvSpPr/>
          <p:nvPr/>
        </p:nvSpPr>
        <p:spPr>
          <a:xfrm>
            <a:off x="7199947" y="-1"/>
            <a:ext cx="782460" cy="4548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6262" y="0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5" name="Google Shape;2135;p13"/>
          <p:cNvSpPr/>
          <p:nvPr/>
        </p:nvSpPr>
        <p:spPr>
          <a:xfrm>
            <a:off x="8238172" y="65244"/>
            <a:ext cx="905850" cy="6376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920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6" name="Google Shape;2136;p13"/>
          <p:cNvSpPr/>
          <p:nvPr/>
        </p:nvSpPr>
        <p:spPr>
          <a:xfrm>
            <a:off x="7732870" y="-1"/>
            <a:ext cx="1080594" cy="681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1903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7" name="Google Shape;2137;p13"/>
          <p:cNvSpPr/>
          <p:nvPr/>
        </p:nvSpPr>
        <p:spPr>
          <a:xfrm>
            <a:off x="8116251" y="234313"/>
            <a:ext cx="1027728" cy="7315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377"/>
                </a:lnTo>
                <a:lnTo>
                  <a:pt x="216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8" name="Google Shape;2138;p13"/>
          <p:cNvSpPr/>
          <p:nvPr/>
        </p:nvSpPr>
        <p:spPr>
          <a:xfrm>
            <a:off x="8783001" y="741520"/>
            <a:ext cx="360990" cy="251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514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9" name="Google Shape;2139;p13"/>
          <p:cNvSpPr/>
          <p:nvPr/>
        </p:nvSpPr>
        <p:spPr>
          <a:xfrm>
            <a:off x="7926228" y="-1"/>
            <a:ext cx="173826" cy="1128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6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0" name="Google Shape;2140;p13"/>
          <p:cNvSpPr/>
          <p:nvPr/>
        </p:nvSpPr>
        <p:spPr>
          <a:xfrm>
            <a:off x="7222331" y="-2"/>
            <a:ext cx="1309662" cy="8491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09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1" name="Google Shape;2141;p13"/>
          <p:cNvSpPr/>
          <p:nvPr/>
        </p:nvSpPr>
        <p:spPr>
          <a:xfrm>
            <a:off x="7729537" y="-2"/>
            <a:ext cx="507222" cy="3281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2058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42" name="Google Shape;2142;p13"/>
          <p:cNvGrpSpPr/>
          <p:nvPr/>
        </p:nvGrpSpPr>
        <p:grpSpPr>
          <a:xfrm>
            <a:off x="-21250" y="104800"/>
            <a:ext cx="1050747" cy="844380"/>
            <a:chOff x="-21250" y="104800"/>
            <a:chExt cx="1050747" cy="844380"/>
          </a:xfrm>
        </p:grpSpPr>
        <p:sp>
          <p:nvSpPr>
            <p:cNvPr id="2143" name="Google Shape;2143;p13"/>
            <p:cNvSpPr/>
            <p:nvPr/>
          </p:nvSpPr>
          <p:spPr>
            <a:xfrm>
              <a:off x="973823" y="11543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973197" y="211751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971946" y="30869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970696" y="405015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970070" y="501958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968819" y="59827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967568" y="69522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966316" y="791540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965692" y="888484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884385" y="114182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883134" y="21112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882509" y="307444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881258" y="404388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880007" y="50070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878755" y="59765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878131" y="69397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876880" y="79091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875628" y="88723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794947" y="113557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793697" y="20987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792445" y="30682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791195" y="40313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790569" y="50008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89318" y="59640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88068" y="69334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787442" y="789663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786190" y="885982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704883" y="112305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703634" y="209249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703008" y="305568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701756" y="40251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700506" y="498831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99881" y="595775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98629" y="69209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97379" y="78841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96127" y="88535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15447" y="111681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14194" y="208000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12944" y="304944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612320" y="401261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611067" y="49758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09817" y="59452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08565" y="69084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07940" y="78778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06690" y="88410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525383" y="11043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524758" y="207374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523505" y="30369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522256" y="40001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521004" y="49695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520378" y="593274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519128" y="690218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517876" y="78653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517251" y="883480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435944" y="10917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434694" y="20612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433442" y="30244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432817" y="39938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431567" y="49570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430315" y="59264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429690" y="688966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428440" y="78591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427188" y="882230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345882" y="108554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345256" y="204872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344006" y="301816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342755" y="398134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342128" y="495078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340878" y="59139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339628" y="68834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338377" y="784660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337751" y="88160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256444" y="10730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255193" y="204247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254567" y="300565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253317" y="397509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252066" y="49382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250815" y="59077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250190" y="687091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248939" y="78403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247688" y="880352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167007" y="106677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165755" y="202995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164505" y="29994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163254" y="39625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162628" y="49320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161378" y="58952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160127" y="685839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159500" y="782783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158251" y="879102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6943" y="105426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5693" y="20237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5066" y="298689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3815" y="395633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72566" y="491951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71939" y="588270"/>
              <a:ext cx="55026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70688" y="685214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9438" y="78153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8188" y="878476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-12493" y="10480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-13744" y="201120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-14996" y="297438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-15620" y="394382"/>
              <a:ext cx="55026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-16872" y="490701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-18123" y="587645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134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-19373" y="683963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-19999" y="780908"/>
              <a:ext cx="55674" cy="6069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091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-21250" y="877225"/>
              <a:ext cx="55674" cy="612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102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FFFFFF">
                <a:alpha val="16200"/>
              </a:srgbClr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51" name="Google Shape;2251;p13"/>
          <p:cNvSpPr/>
          <p:nvPr/>
        </p:nvSpPr>
        <p:spPr>
          <a:xfrm>
            <a:off x="78121" y="4352662"/>
            <a:ext cx="1135404" cy="790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471" y="216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2" name="Google Shape;2252;p13"/>
          <p:cNvSpPr/>
          <p:nvPr/>
        </p:nvSpPr>
        <p:spPr>
          <a:xfrm>
            <a:off x="-974" y="4183630"/>
            <a:ext cx="985554" cy="7300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0507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3" name="Google Shape;2253;p13"/>
          <p:cNvSpPr/>
          <p:nvPr/>
        </p:nvSpPr>
        <p:spPr>
          <a:xfrm>
            <a:off x="-974" y="4477372"/>
            <a:ext cx="353700" cy="2668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9736"/>
                </a:moveTo>
                <a:lnTo>
                  <a:pt x="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4" name="Google Shape;2254;p13"/>
          <p:cNvSpPr/>
          <p:nvPr/>
        </p:nvSpPr>
        <p:spPr>
          <a:xfrm>
            <a:off x="-974" y="4571665"/>
            <a:ext cx="671760" cy="51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10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5" name="Google Shape;2255;p13"/>
          <p:cNvSpPr/>
          <p:nvPr/>
        </p:nvSpPr>
        <p:spPr>
          <a:xfrm>
            <a:off x="-974" y="3900751"/>
            <a:ext cx="985068" cy="75216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1927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6" name="Google Shape;2256;p13"/>
          <p:cNvSpPr/>
          <p:nvPr/>
        </p:nvSpPr>
        <p:spPr>
          <a:xfrm>
            <a:off x="575219" y="4990986"/>
            <a:ext cx="219456" cy="1525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497" y="216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7" name="Google Shape;2257;p13"/>
          <p:cNvSpPr/>
          <p:nvPr/>
        </p:nvSpPr>
        <p:spPr>
          <a:xfrm>
            <a:off x="321890" y="4780239"/>
            <a:ext cx="580554" cy="3632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5222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8" name="Google Shape;2258;p13"/>
          <p:cNvSpPr/>
          <p:nvPr/>
        </p:nvSpPr>
        <p:spPr>
          <a:xfrm>
            <a:off x="-974" y="4009383"/>
            <a:ext cx="1309662" cy="9703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  <a:lnTo>
                  <a:pt x="0" y="2047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9" name="Google Shape;2259;p13"/>
          <p:cNvSpPr/>
          <p:nvPr/>
        </p:nvSpPr>
        <p:spPr>
          <a:xfrm>
            <a:off x="277134" y="4628589"/>
            <a:ext cx="739584" cy="5148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977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6200" y="511500"/>
            <a:ext cx="52626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i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i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i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i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i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i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i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i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i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46150" y="1418300"/>
            <a:ext cx="6746700" cy="28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Saira SemiCondensed Light"/>
              <a:buChar char="▰"/>
              <a:defRPr sz="2400">
                <a:solidFill>
                  <a:schemeClr val="dk1"/>
                </a:solidFill>
                <a:latin typeface="Saira SemiCondensed Light"/>
                <a:ea typeface="Saira SemiCondensed Light"/>
                <a:cs typeface="Saira SemiCondensed Light"/>
                <a:sym typeface="Saira SemiCondensed Light"/>
              </a:defRPr>
            </a:lvl1pPr>
            <a:lvl2pPr marL="914400" lvl="1" indent="-330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aira SemiCondensed Light"/>
              <a:buChar char="▱"/>
              <a:defRPr sz="2400">
                <a:solidFill>
                  <a:schemeClr val="dk1"/>
                </a:solidFill>
                <a:latin typeface="Saira SemiCondensed Light"/>
                <a:ea typeface="Saira SemiCondensed Light"/>
                <a:cs typeface="Saira SemiCondensed Light"/>
                <a:sym typeface="Saira SemiCondensed Light"/>
              </a:defRPr>
            </a:lvl2pPr>
            <a:lvl3pPr marL="1371600" lvl="2" indent="-3810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aira SemiCondensed Light"/>
              <a:buChar char="▸"/>
              <a:defRPr sz="2400">
                <a:solidFill>
                  <a:schemeClr val="dk1"/>
                </a:solidFill>
                <a:latin typeface="Saira SemiCondensed Light"/>
                <a:ea typeface="Saira SemiCondensed Light"/>
                <a:cs typeface="Saira SemiCondensed Light"/>
                <a:sym typeface="Saira SemiCondensed Light"/>
              </a:defRPr>
            </a:lvl3pPr>
            <a:lvl4pPr marL="1828800" lvl="3" indent="-3810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ira SemiCondensed Light"/>
              <a:buChar char="●"/>
              <a:defRPr sz="2400">
                <a:solidFill>
                  <a:schemeClr val="dk1"/>
                </a:solidFill>
                <a:latin typeface="Saira SemiCondensed Light"/>
                <a:ea typeface="Saira SemiCondensed Light"/>
                <a:cs typeface="Saira SemiCondensed Light"/>
                <a:sym typeface="Saira SemiCondensed Light"/>
              </a:defRPr>
            </a:lvl4pPr>
            <a:lvl5pPr marL="2286000" lvl="4" indent="-3810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ira SemiCondensed Light"/>
              <a:buChar char="○"/>
              <a:defRPr sz="2400">
                <a:solidFill>
                  <a:schemeClr val="dk1"/>
                </a:solidFill>
                <a:latin typeface="Saira SemiCondensed Light"/>
                <a:ea typeface="Saira SemiCondensed Light"/>
                <a:cs typeface="Saira SemiCondensed Light"/>
                <a:sym typeface="Saira SemiCondensed Light"/>
              </a:defRPr>
            </a:lvl5pPr>
            <a:lvl6pPr marL="2743200" lvl="5" indent="-3810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ira SemiCondensed Light"/>
              <a:buChar char="■"/>
              <a:defRPr sz="2400">
                <a:solidFill>
                  <a:schemeClr val="dk1"/>
                </a:solidFill>
                <a:latin typeface="Saira SemiCondensed Light"/>
                <a:ea typeface="Saira SemiCondensed Light"/>
                <a:cs typeface="Saira SemiCondensed Light"/>
                <a:sym typeface="Saira SemiCondensed Light"/>
              </a:defRPr>
            </a:lvl6pPr>
            <a:lvl7pPr marL="3200400" lvl="6" indent="-3810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ira SemiCondensed Light"/>
              <a:buChar char="●"/>
              <a:defRPr sz="2400">
                <a:solidFill>
                  <a:schemeClr val="dk1"/>
                </a:solidFill>
                <a:latin typeface="Saira SemiCondensed Light"/>
                <a:ea typeface="Saira SemiCondensed Light"/>
                <a:cs typeface="Saira SemiCondensed Light"/>
                <a:sym typeface="Saira SemiCondensed Light"/>
              </a:defRPr>
            </a:lvl7pPr>
            <a:lvl8pPr marL="3657600" lvl="7" indent="-3810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ira SemiCondensed Light"/>
              <a:buChar char="○"/>
              <a:defRPr sz="2400">
                <a:solidFill>
                  <a:schemeClr val="dk1"/>
                </a:solidFill>
                <a:latin typeface="Saira SemiCondensed Light"/>
                <a:ea typeface="Saira SemiCondensed Light"/>
                <a:cs typeface="Saira SemiCondensed Light"/>
                <a:sym typeface="Saira SemiCondensed Light"/>
              </a:defRPr>
            </a:lvl8pPr>
            <a:lvl9pPr marL="4114800" lvl="8" indent="-3810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400"/>
              <a:buFont typeface="Saira SemiCondensed Light"/>
              <a:buChar char="■"/>
              <a:defRPr sz="2400">
                <a:solidFill>
                  <a:schemeClr val="dk1"/>
                </a:solidFill>
                <a:latin typeface="Saira SemiCondensed Light"/>
                <a:ea typeface="Saira SemiCondensed Light"/>
                <a:cs typeface="Saira SemiCondensed Light"/>
                <a:sym typeface="Saira SemiCondensed Light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600" i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buNone/>
              <a:defRPr sz="1600" i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buNone/>
              <a:defRPr sz="1600" i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buNone/>
              <a:defRPr sz="1600" i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buNone/>
              <a:defRPr sz="1600" i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buNone/>
              <a:defRPr sz="1600" i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buNone/>
              <a:defRPr sz="1600" i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buNone/>
              <a:defRPr sz="1600" i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buNone/>
              <a:defRPr sz="1600" i="1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4.xml"/><Relationship Id="rId2" Type="http://schemas.openxmlformats.org/officeDocument/2006/relationships/hyperlink" Target="https://s3.amazonaws.com/tld-documents.llnassets.com/0023000/23656/2020-ontario-budget-en.pdf" TargetMode="External"/><Relationship Id="rId1" Type="http://schemas.openxmlformats.org/officeDocument/2006/relationships/hyperlink" Target="https://s3.amazonaws.com/tld-documents.llnassets.com/0034000/34285/budget-2022-fiscal-plan-2022-25.pd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hyperlink" Target="https://s3.amazonaws.com/images.chaptermanager.com/chapters/58a15224-5056-8960-3e9b-4af7199f633d/files/may-2020-outlining-the-global-covid-19-recession-1590091736633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.xml"/><Relationship Id="rId1" Type="http://schemas.openxmlformats.org/officeDocument/2006/relationships/hyperlink" Target="https://s3.amazonaws.com/images.chaptermanager.com/chapters/58a15224-5056-8960-3e9b-4af7199f633d/files/may-2020-outlining-the-global-covid-19-recession-1590091736633.pdf" TargetMode="Externa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14"/>
          <p:cNvSpPr txBox="1">
            <a:spLocks noGrp="1"/>
          </p:cNvSpPr>
          <p:nvPr>
            <p:ph type="ctrTitle"/>
          </p:nvPr>
        </p:nvSpPr>
        <p:spPr>
          <a:xfrm>
            <a:off x="489100" y="1246350"/>
            <a:ext cx="3583800" cy="290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600" dirty="0" err="1"/>
              <a:t>Analisis</a:t>
            </a:r>
            <a:r>
              <a:rPr lang="en-ID" sz="3600" dirty="0"/>
              <a:t> sentiment </a:t>
            </a:r>
            <a:r>
              <a:rPr lang="en-ID" sz="3600" dirty="0" err="1"/>
              <a:t>terhadap</a:t>
            </a:r>
            <a:r>
              <a:rPr lang="en-ID" sz="3600" dirty="0"/>
              <a:t> </a:t>
            </a:r>
            <a:r>
              <a:rPr lang="en-GB" sz="3600" dirty="0">
                <a:solidFill>
                  <a:schemeClr val="accent1"/>
                </a:solidFill>
              </a:rPr>
              <a:t>isu resesi</a:t>
            </a:r>
            <a:r>
              <a:rPr lang="en-US" altLang="en-GB" sz="3600" dirty="0">
                <a:solidFill>
                  <a:schemeClr val="accent1"/>
                </a:solidFill>
              </a:rPr>
              <a:t> Indonesia</a:t>
            </a:r>
            <a:r>
              <a:rPr lang="en-GB" sz="3600" dirty="0">
                <a:solidFill>
                  <a:schemeClr val="accent1"/>
                </a:solidFill>
              </a:rPr>
              <a:t> </a:t>
            </a:r>
            <a:r>
              <a:rPr lang="en-ID" sz="3600" dirty="0">
                <a:solidFill>
                  <a:schemeClr val="bg1"/>
                </a:solidFill>
              </a:rPr>
              <a:t> </a:t>
            </a:r>
            <a:r>
              <a:rPr lang="en-ID" sz="3600" dirty="0" err="1">
                <a:solidFill>
                  <a:schemeClr val="bg1"/>
                </a:solidFill>
              </a:rPr>
              <a:t>menggunakan</a:t>
            </a:r>
            <a:r>
              <a:rPr lang="en-ID" sz="3600" dirty="0">
                <a:solidFill>
                  <a:schemeClr val="bg1"/>
                </a:solidFill>
              </a:rPr>
              <a:t>  </a:t>
            </a:r>
            <a:r>
              <a:rPr lang="en-ID" sz="3600" dirty="0" err="1">
                <a:solidFill>
                  <a:schemeClr val="bg1"/>
                </a:solidFill>
              </a:rPr>
              <a:t>metode</a:t>
            </a:r>
            <a:r>
              <a:rPr lang="en-ID" sz="3600" dirty="0">
                <a:solidFill>
                  <a:schemeClr val="bg1"/>
                </a:solidFill>
              </a:rPr>
              <a:t> </a:t>
            </a:r>
            <a:r>
              <a:rPr lang="en-ID" sz="3600" dirty="0">
                <a:solidFill>
                  <a:schemeClr val="accent1"/>
                </a:solidFill>
              </a:rPr>
              <a:t>naïve bayes</a:t>
            </a:r>
            <a:endParaRPr sz="3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p17"/>
          <p:cNvSpPr txBox="1">
            <a:spLocks noGrp="1"/>
          </p:cNvSpPr>
          <p:nvPr>
            <p:ph type="ctrTitle"/>
          </p:nvPr>
        </p:nvSpPr>
        <p:spPr>
          <a:xfrm>
            <a:off x="489100" y="1855563"/>
            <a:ext cx="3668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Metode penelitian</a:t>
            </a:r>
            <a:endParaRPr dirty="0"/>
          </a:p>
        </p:txBody>
      </p:sp>
    </p:spTree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3320856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4000" i="0" dirty="0"/>
              <a:t>M</a:t>
            </a:r>
            <a:r>
              <a:rPr lang="en-GB" sz="4000" i="0" dirty="0"/>
              <a:t>etode penelitian</a:t>
            </a:r>
            <a:endParaRPr sz="4000" i="0" dirty="0"/>
          </a:p>
        </p:txBody>
      </p:sp>
      <p:sp>
        <p:nvSpPr>
          <p:cNvPr id="6" name="TextBox 5"/>
          <p:cNvSpPr txBox="1"/>
          <p:nvPr/>
        </p:nvSpPr>
        <p:spPr>
          <a:xfrm>
            <a:off x="665928" y="1339489"/>
            <a:ext cx="7738456" cy="2251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r>
              <a:rPr lang="en-ID" b="1" i="0" cap="all" dirty="0">
                <a:solidFill>
                  <a:srgbClr val="747474"/>
                </a:solidFill>
                <a:effectLst/>
                <a:latin typeface="Play"/>
              </a:rPr>
              <a:t>//ANALISIS TEKS</a:t>
            </a:r>
            <a:endParaRPr lang="en-ID" b="1" i="0" cap="all" dirty="0">
              <a:solidFill>
                <a:srgbClr val="747474"/>
              </a:solidFill>
              <a:effectLst/>
              <a:latin typeface="Play"/>
            </a:endParaRPr>
          </a:p>
          <a:p>
            <a:pPr algn="just" fontAlgn="base"/>
            <a:endParaRPr lang="en-ID" b="1" i="0" cap="all" dirty="0">
              <a:solidFill>
                <a:srgbClr val="747474"/>
              </a:solidFill>
              <a:effectLst/>
              <a:latin typeface="Play"/>
            </a:endParaRPr>
          </a:p>
          <a:p>
            <a:pPr algn="l" fontAlgn="base"/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Data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teks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didapatkan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dengan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menarik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(scrapping) statement yang di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unggah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pada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aplikasi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twitter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dalam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jangka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waktu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1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tahun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kebelakang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dimana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statement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tersebut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berkaitan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dengan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isu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resesi</a:t>
            </a:r>
            <a:br>
              <a:rPr lang="en-ID" b="1" i="0" cap="all" dirty="0">
                <a:solidFill>
                  <a:srgbClr val="747474"/>
                </a:solidFill>
                <a:effectLst/>
                <a:latin typeface="Play"/>
              </a:rPr>
            </a:br>
            <a:endParaRPr lang="en-ID" b="0" i="0" cap="all" dirty="0">
              <a:solidFill>
                <a:srgbClr val="747474"/>
              </a:solidFill>
              <a:effectLst/>
              <a:latin typeface="Play"/>
            </a:endParaRPr>
          </a:p>
          <a:p>
            <a:pPr algn="just" fontAlgn="base"/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Analisis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teks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dilakukan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dengan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menggunakan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metode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 </a:t>
            </a:r>
            <a:r>
              <a:rPr lang="en-ID" b="1" i="0" dirty="0">
                <a:solidFill>
                  <a:srgbClr val="000000"/>
                </a:solidFill>
                <a:effectLst/>
                <a:latin typeface="Play"/>
              </a:rPr>
              <a:t>Naive Bayes Classifier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 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yaitu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salah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satu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metode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machine learning yang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memanfaatkan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perhitungan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probabilitas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dan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statistik</a:t>
            </a:r>
            <a:br>
              <a:rPr lang="en-ID" b="0" i="0" dirty="0">
                <a:solidFill>
                  <a:srgbClr val="000000"/>
                </a:solidFill>
                <a:effectLst/>
                <a:latin typeface="Play"/>
              </a:rPr>
            </a:br>
            <a:endParaRPr lang="en-ID" b="0" i="0" dirty="0">
              <a:solidFill>
                <a:srgbClr val="000000"/>
              </a:solidFill>
              <a:effectLst/>
              <a:latin typeface="Play"/>
            </a:endParaRPr>
          </a:p>
          <a:p>
            <a:pPr algn="just" fontAlgn="base"/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Penggunaan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naive bayes classifier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ditujukan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untuk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mengklasifikasi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statemen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berdasarkan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sentimennya</a:t>
            </a:r>
            <a:endParaRPr lang="en-ID" b="0" i="0" dirty="0">
              <a:solidFill>
                <a:srgbClr val="000000"/>
              </a:solidFill>
              <a:effectLst/>
              <a:latin typeface="Play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3320856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4000" i="0" dirty="0"/>
              <a:t>M</a:t>
            </a:r>
            <a:r>
              <a:rPr lang="en-GB" sz="4000" i="0" dirty="0"/>
              <a:t>etode penelitian</a:t>
            </a:r>
            <a:endParaRPr sz="4000" i="0" dirty="0"/>
          </a:p>
        </p:txBody>
      </p:sp>
      <p:sp>
        <p:nvSpPr>
          <p:cNvPr id="6" name="TextBox 5"/>
          <p:cNvSpPr txBox="1"/>
          <p:nvPr/>
        </p:nvSpPr>
        <p:spPr>
          <a:xfrm>
            <a:off x="665928" y="1339489"/>
            <a:ext cx="773845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ID" b="1" i="0" cap="all" dirty="0">
                <a:solidFill>
                  <a:srgbClr val="747474"/>
                </a:solidFill>
                <a:effectLst/>
                <a:latin typeface="Play"/>
              </a:rPr>
              <a:t>//ANALISIS CLUSTERING</a:t>
            </a:r>
            <a:br>
              <a:rPr lang="en-ID" b="1" i="0" cap="all" dirty="0">
                <a:solidFill>
                  <a:srgbClr val="747474"/>
                </a:solidFill>
                <a:effectLst/>
                <a:latin typeface="Play"/>
              </a:rPr>
            </a:br>
            <a:endParaRPr lang="en-ID" b="0" i="0" cap="all" dirty="0">
              <a:solidFill>
                <a:srgbClr val="747474"/>
              </a:solidFill>
              <a:effectLst/>
              <a:latin typeface="Play"/>
            </a:endParaRPr>
          </a:p>
          <a:p>
            <a:pPr algn="l" fontAlgn="base"/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Analisis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clustering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dilakukan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dengan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mengklasifikasikan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data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sentimen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berdasarkan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time range,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dengan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source statement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masyarakat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pada platform twitter</a:t>
            </a:r>
            <a:br>
              <a:rPr lang="en-ID" b="0" i="0" dirty="0">
                <a:solidFill>
                  <a:srgbClr val="000000"/>
                </a:solidFill>
                <a:effectLst/>
                <a:latin typeface="Play"/>
              </a:rPr>
            </a:br>
            <a:endParaRPr lang="en-ID" b="0" i="0" dirty="0">
              <a:solidFill>
                <a:srgbClr val="000000"/>
              </a:solidFill>
              <a:effectLst/>
              <a:latin typeface="Play"/>
            </a:endParaRPr>
          </a:p>
          <a:p>
            <a:pPr algn="l" fontAlgn="base"/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Menggunakan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metode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K-means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untuk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mengkategorikan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atau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pengelompokan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sekelompok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objek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sesuai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dengan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atribut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yang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sama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atau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karakteristik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ke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dalam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</a:t>
            </a:r>
            <a:r>
              <a:rPr lang="en-ID" b="0" i="0" dirty="0" err="1">
                <a:solidFill>
                  <a:srgbClr val="000000"/>
                </a:solidFill>
                <a:effectLst/>
                <a:latin typeface="Play"/>
              </a:rPr>
              <a:t>sejumlah</a:t>
            </a:r>
            <a:r>
              <a:rPr lang="en-ID" b="0" i="0" dirty="0">
                <a:solidFill>
                  <a:srgbClr val="000000"/>
                </a:solidFill>
                <a:effectLst/>
                <a:latin typeface="Play"/>
              </a:rPr>
              <a:t> group</a:t>
            </a:r>
            <a:endParaRPr lang="en-ID" b="0" i="0" dirty="0">
              <a:solidFill>
                <a:srgbClr val="000000"/>
              </a:solidFill>
              <a:effectLst/>
              <a:latin typeface="Play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" name="Google Shape;2311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" name="Google Shape;2279;p16"/>
          <p:cNvSpPr txBox="1"/>
          <p:nvPr/>
        </p:nvSpPr>
        <p:spPr>
          <a:xfrm>
            <a:off x="72600" y="937775"/>
            <a:ext cx="4983034" cy="326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b="0" i="1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b="0" i="1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b="0" i="1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b="0" i="1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b="0" i="1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b="0" i="1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b="0" i="1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b="0" i="1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ebas Neue"/>
              <a:buNone/>
              <a:defRPr sz="2800" b="0" i="1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D" sz="6000" dirty="0">
              <a:solidFill>
                <a:schemeClr val="tx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6000" dirty="0">
                <a:solidFill>
                  <a:schemeClr val="tx1"/>
                </a:solidFill>
              </a:rPr>
              <a:t>Hasil </a:t>
            </a:r>
            <a:endParaRPr lang="en-ID" sz="6000" dirty="0">
              <a:solidFill>
                <a:schemeClr val="tx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6000" dirty="0">
                <a:solidFill>
                  <a:schemeClr val="tx1"/>
                </a:solidFill>
              </a:rPr>
              <a:t>&amp;</a:t>
            </a:r>
            <a:endParaRPr lang="en-ID" sz="6000" dirty="0">
              <a:solidFill>
                <a:schemeClr val="tx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6000" dirty="0" err="1">
                <a:solidFill>
                  <a:schemeClr val="tx1"/>
                </a:solidFill>
              </a:rPr>
              <a:t>pembahasan</a:t>
            </a:r>
            <a:endParaRPr lang="en-US" sz="60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5634" y="1364050"/>
            <a:ext cx="3623100" cy="24154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dan </a:t>
            </a:r>
            <a:r>
              <a:rPr lang="en-ID" sz="4000" i="0" dirty="0" err="1"/>
              <a:t>pembahasan</a:t>
            </a:r>
            <a:endParaRPr sz="4000" i="0" dirty="0"/>
          </a:p>
        </p:txBody>
      </p:sp>
      <p:sp>
        <p:nvSpPr>
          <p:cNvPr id="18" name="TextBox 17"/>
          <p:cNvSpPr txBox="1"/>
          <p:nvPr/>
        </p:nvSpPr>
        <p:spPr>
          <a:xfrm>
            <a:off x="800040" y="1232922"/>
            <a:ext cx="668026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/>
              <a:t>//PRE-PROSESING</a:t>
            </a:r>
            <a:endParaRPr lang="en-ID" dirty="0"/>
          </a:p>
          <a:p>
            <a:pPr marL="342900" indent="-342900">
              <a:buAutoNum type="alphaLcPeriod"/>
            </a:pPr>
            <a:r>
              <a:rPr lang="en-ID" dirty="0"/>
              <a:t>Removing </a:t>
            </a:r>
            <a:r>
              <a:rPr lang="en-ID" dirty="0" err="1"/>
              <a:t>Stopword</a:t>
            </a:r>
            <a:endParaRPr lang="en-ID" dirty="0"/>
          </a:p>
          <a:p>
            <a:endParaRPr lang="en-ID" dirty="0"/>
          </a:p>
          <a:p>
            <a:r>
              <a:rPr lang="en-ID" dirty="0" err="1"/>
              <a:t>Menghilangkan</a:t>
            </a:r>
            <a:r>
              <a:rPr lang="en-ID" dirty="0"/>
              <a:t> noise dataset </a:t>
            </a:r>
            <a:r>
              <a:rPr lang="en-ID" dirty="0" err="1"/>
              <a:t>berdasarkan</a:t>
            </a:r>
            <a:r>
              <a:rPr lang="en-ID" dirty="0"/>
              <a:t>  kata </a:t>
            </a:r>
            <a:r>
              <a:rPr lang="en-ID" dirty="0" err="1"/>
              <a:t>hubung</a:t>
            </a:r>
            <a:r>
              <a:rPr lang="en-ID" dirty="0"/>
              <a:t> yang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relevan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statement yang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sumber</a:t>
            </a:r>
            <a:r>
              <a:rPr lang="en-ID" dirty="0"/>
              <a:t> </a:t>
            </a:r>
            <a:r>
              <a:rPr lang="en-ID" dirty="0" err="1"/>
              <a:t>data,sehingga</a:t>
            </a:r>
            <a:r>
              <a:rPr lang="en-ID" dirty="0"/>
              <a:t> </a:t>
            </a:r>
            <a:r>
              <a:rPr lang="en-ID" dirty="0" err="1"/>
              <a:t>penilaian</a:t>
            </a:r>
            <a:r>
              <a:rPr lang="en-ID" dirty="0"/>
              <a:t> </a:t>
            </a:r>
            <a:r>
              <a:rPr lang="en-ID" dirty="0" err="1"/>
              <a:t>sentimen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akurat</a:t>
            </a:r>
            <a:endParaRPr lang="en-ID" dirty="0"/>
          </a:p>
          <a:p>
            <a:endParaRPr lang="en-ID" dirty="0"/>
          </a:p>
          <a:p>
            <a:r>
              <a:rPr lang="en-ID" dirty="0"/>
              <a:t>b. Tokenization</a:t>
            </a:r>
            <a:endParaRPr lang="en-ID" dirty="0"/>
          </a:p>
          <a:p>
            <a:endParaRPr lang="en-ID" dirty="0"/>
          </a:p>
          <a:p>
            <a:r>
              <a:rPr lang="en-ID" dirty="0" err="1"/>
              <a:t>Memecah</a:t>
            </a:r>
            <a:r>
              <a:rPr lang="en-ID" dirty="0"/>
              <a:t> </a:t>
            </a:r>
            <a:r>
              <a:rPr lang="en-ID" dirty="0" err="1"/>
              <a:t>kalimat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sumber</a:t>
            </a:r>
            <a:r>
              <a:rPr lang="en-ID" dirty="0"/>
              <a:t> data </a:t>
            </a:r>
            <a:r>
              <a:rPr lang="en-ID" dirty="0" err="1"/>
              <a:t>menjadi</a:t>
            </a:r>
            <a:r>
              <a:rPr lang="en-ID" dirty="0"/>
              <a:t> kata per </a:t>
            </a:r>
            <a:r>
              <a:rPr lang="en-ID" dirty="0" err="1"/>
              <a:t>kata,sehingga</a:t>
            </a:r>
            <a:r>
              <a:rPr lang="en-ID" dirty="0"/>
              <a:t>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mengklasifikasikan</a:t>
            </a:r>
            <a:r>
              <a:rPr lang="en-ID" dirty="0"/>
              <a:t>  </a:t>
            </a:r>
            <a:r>
              <a:rPr lang="en-ID" dirty="0" err="1"/>
              <a:t>berdasarkan</a:t>
            </a:r>
            <a:r>
              <a:rPr lang="en-ID" dirty="0"/>
              <a:t> kata-kata yang </a:t>
            </a:r>
            <a:r>
              <a:rPr lang="en-ID" dirty="0" err="1"/>
              <a:t>dibutuhkan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tidak,sesuai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tagging </a:t>
            </a:r>
            <a:r>
              <a:rPr lang="en-ID" dirty="0" err="1"/>
              <a:t>sentimen</a:t>
            </a:r>
            <a:r>
              <a:rPr lang="en-ID" dirty="0"/>
              <a:t> dataset yang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ditentukan</a:t>
            </a:r>
            <a:endParaRPr lang="en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dan </a:t>
            </a:r>
            <a:r>
              <a:rPr lang="en-ID" sz="4000" i="0" dirty="0" err="1"/>
              <a:t>pembahasan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340643"/>
            <a:ext cx="7162860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/>
              <a:t>//PRE-PROSESING</a:t>
            </a:r>
            <a:endParaRPr lang="en-ID" dirty="0"/>
          </a:p>
          <a:p>
            <a:endParaRPr lang="en-ID" dirty="0"/>
          </a:p>
          <a:p>
            <a:r>
              <a:rPr lang="en-ID" dirty="0"/>
              <a:t>d. Cleaning</a:t>
            </a:r>
            <a:endParaRPr lang="en-ID" dirty="0"/>
          </a:p>
          <a:p>
            <a:endParaRPr lang="en-ID" dirty="0"/>
          </a:p>
          <a:p>
            <a:r>
              <a:rPr lang="en-ID" dirty="0"/>
              <a:t>Hasil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menghilangkan</a:t>
            </a:r>
            <a:r>
              <a:rPr lang="en-ID" dirty="0"/>
              <a:t> </a:t>
            </a:r>
            <a:r>
              <a:rPr lang="en-ID" dirty="0" err="1"/>
              <a:t>stopword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mengeluarkan</a:t>
            </a:r>
            <a:r>
              <a:rPr lang="en-ID" dirty="0"/>
              <a:t> </a:t>
            </a:r>
            <a:r>
              <a:rPr lang="en-ID" dirty="0" err="1"/>
              <a:t>kembali</a:t>
            </a:r>
            <a:r>
              <a:rPr lang="en-ID" dirty="0"/>
              <a:t> </a:t>
            </a:r>
            <a:r>
              <a:rPr lang="en-ID" dirty="0" err="1"/>
              <a:t>kalimat</a:t>
            </a:r>
            <a:r>
              <a:rPr lang="en-ID" dirty="0"/>
              <a:t> yang  </a:t>
            </a:r>
            <a:r>
              <a:rPr lang="en-ID" dirty="0" err="1"/>
              <a:t>siap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dianalisa</a:t>
            </a:r>
            <a:r>
              <a:rPr lang="en-ID" dirty="0"/>
              <a:t> </a:t>
            </a:r>
            <a:r>
              <a:rPr lang="en-ID" dirty="0" err="1"/>
              <a:t>kembali</a:t>
            </a:r>
            <a:r>
              <a:rPr lang="en-ID" dirty="0"/>
              <a:t> </a:t>
            </a:r>
            <a:r>
              <a:rPr lang="en-ID" dirty="0" err="1"/>
              <a:t>berdasarkan</a:t>
            </a:r>
            <a:r>
              <a:rPr lang="en-ID" dirty="0"/>
              <a:t> sentiment yang </a:t>
            </a:r>
            <a:r>
              <a:rPr lang="en-ID" dirty="0" err="1"/>
              <a:t>ada</a:t>
            </a:r>
            <a:r>
              <a:rPr lang="en-ID" dirty="0"/>
              <a:t>.</a:t>
            </a:r>
            <a:endParaRPr lang="en-ID" dirty="0"/>
          </a:p>
          <a:p>
            <a:endParaRPr lang="en-ID" dirty="0"/>
          </a:p>
          <a:p>
            <a:r>
              <a:rPr lang="en-ID" dirty="0"/>
              <a:t>c. Stemming</a:t>
            </a:r>
            <a:endParaRPr lang="en-ID" dirty="0"/>
          </a:p>
          <a:p>
            <a:endParaRPr lang="en-ID" dirty="0"/>
          </a:p>
          <a:p>
            <a:r>
              <a:rPr lang="en-ID" dirty="0" err="1"/>
              <a:t>Menghilangkan</a:t>
            </a:r>
            <a:r>
              <a:rPr lang="en-ID" dirty="0"/>
              <a:t> kata </a:t>
            </a:r>
            <a:r>
              <a:rPr lang="en-ID" dirty="0" err="1"/>
              <a:t>imbuhan</a:t>
            </a:r>
            <a:r>
              <a:rPr lang="en-ID" dirty="0"/>
              <a:t> yang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kata </a:t>
            </a:r>
            <a:r>
              <a:rPr lang="en-ID" dirty="0" err="1"/>
              <a:t>kata</a:t>
            </a:r>
            <a:r>
              <a:rPr lang="en-ID" dirty="0"/>
              <a:t> yang </a:t>
            </a:r>
            <a:r>
              <a:rPr lang="en-ID" dirty="0" err="1"/>
              <a:t>telah</a:t>
            </a:r>
            <a:r>
              <a:rPr lang="en-ID" dirty="0"/>
              <a:t> di </a:t>
            </a:r>
            <a:r>
              <a:rPr lang="en-ID" dirty="0" err="1"/>
              <a:t>telaah</a:t>
            </a:r>
            <a:r>
              <a:rPr lang="en-ID" dirty="0"/>
              <a:t> </a:t>
            </a:r>
            <a:r>
              <a:rPr lang="en-ID" dirty="0" err="1"/>
              <a:t>berubah</a:t>
            </a:r>
            <a:r>
              <a:rPr lang="en-ID" dirty="0"/>
              <a:t>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akar</a:t>
            </a:r>
            <a:r>
              <a:rPr lang="en-ID" dirty="0"/>
              <a:t> kata yang </a:t>
            </a:r>
            <a:r>
              <a:rPr lang="en-ID" dirty="0" err="1"/>
              <a:t>memiliki</a:t>
            </a:r>
            <a:r>
              <a:rPr lang="en-ID" dirty="0"/>
              <a:t> arti yang </a:t>
            </a:r>
            <a:r>
              <a:rPr lang="en-ID" dirty="0" err="1"/>
              <a:t>sebenarnya</a:t>
            </a:r>
            <a:endParaRPr lang="en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dan </a:t>
            </a:r>
            <a:r>
              <a:rPr lang="en-ID" sz="4000" i="0" dirty="0" err="1"/>
              <a:t>pembahasan</a:t>
            </a:r>
            <a:endParaRPr sz="4000" i="0" dirty="0"/>
          </a:p>
        </p:txBody>
      </p:sp>
      <p:sp>
        <p:nvSpPr>
          <p:cNvPr id="4" name="TextBox 3"/>
          <p:cNvSpPr txBox="1"/>
          <p:nvPr/>
        </p:nvSpPr>
        <p:spPr>
          <a:xfrm>
            <a:off x="800040" y="1115577"/>
            <a:ext cx="7785160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Keyword : Resesi,Ekonomi,Inflasi,G20,PertumbuhanEkonomi</a:t>
            </a:r>
            <a:endParaRPr lang="en-ID" b="0" dirty="0">
              <a:effectLst/>
              <a:latin typeface="+mn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Dataset Sentiment : </a:t>
            </a:r>
            <a:endParaRPr lang="en-ID" b="0" dirty="0"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akrab,positive</a:t>
            </a:r>
            <a:endParaRPr lang="en-ID" b="1" i="1" strike="noStrike" dirty="0">
              <a:solidFill>
                <a:schemeClr val="accent2"/>
              </a:solidFill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akuntabel,positive</a:t>
            </a:r>
            <a:endParaRPr lang="en-ID" b="1" i="1" strike="noStrike" dirty="0">
              <a:solidFill>
                <a:schemeClr val="accent2"/>
              </a:solidFill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alibi,negative</a:t>
            </a:r>
            <a:endParaRPr lang="en-ID" b="1" i="1" strike="noStrike" dirty="0">
              <a:solidFill>
                <a:schemeClr val="accent2"/>
              </a:solidFill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akurat,positive</a:t>
            </a:r>
            <a:endParaRPr lang="en-ID" b="1" i="1" strike="noStrike" dirty="0">
              <a:solidFill>
                <a:schemeClr val="accent2"/>
              </a:solidFill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aktual,positive</a:t>
            </a:r>
            <a:endParaRPr lang="en-ID" b="1" i="1" strike="noStrike" dirty="0">
              <a:solidFill>
                <a:schemeClr val="accent2"/>
              </a:solidFill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andil,neutral</a:t>
            </a:r>
            <a:endParaRPr lang="en-ID" b="1" i="1" strike="noStrike" dirty="0">
              <a:solidFill>
                <a:schemeClr val="accent2"/>
              </a:solidFill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aneh,negative</a:t>
            </a:r>
            <a:endParaRPr lang="en-ID" b="1" i="1" strike="noStrike" dirty="0">
              <a:solidFill>
                <a:schemeClr val="accent2"/>
              </a:solidFill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angkuh,negative</a:t>
            </a:r>
            <a:endParaRPr lang="en-ID" b="1" i="1" strike="noStrike" dirty="0">
              <a:solidFill>
                <a:schemeClr val="accent2"/>
              </a:solidFill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antikorupsi,positive</a:t>
            </a:r>
            <a:endParaRPr lang="en-ID" b="1" i="1" strike="noStrike" dirty="0">
              <a:solidFill>
                <a:schemeClr val="accent2"/>
              </a:solidFill>
              <a:effectLst/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80604020202020204" pitchFamily="34" charset="0"/>
              <a:buChar char="•"/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antikritik,negative</a:t>
            </a:r>
            <a:endParaRPr lang="en-ID" b="1" i="1" dirty="0">
              <a:solidFill>
                <a:schemeClr val="accent2"/>
              </a:solidFill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ID" b="1" i="1" strike="noStrike" dirty="0">
                <a:solidFill>
                  <a:schemeClr val="accent2"/>
                </a:solidFill>
                <a:effectLst/>
                <a:latin typeface="+mn-lt"/>
              </a:rPr>
              <a:t>……</a:t>
            </a:r>
            <a:endParaRPr lang="en-ID" b="1" i="1" dirty="0">
              <a:solidFill>
                <a:schemeClr val="accent2"/>
              </a:solidFill>
              <a:latin typeface="+mn-lt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ID" b="1" i="1" strike="noStrike" dirty="0" err="1">
                <a:solidFill>
                  <a:schemeClr val="accent2"/>
                </a:solidFill>
                <a:effectLst/>
                <a:latin typeface="+mn-lt"/>
              </a:rPr>
              <a:t>yakin,positive</a:t>
            </a:r>
            <a:endParaRPr lang="en-ID" b="1" i="1" dirty="0">
              <a:solidFill>
                <a:schemeClr val="accent2"/>
              </a:solidFill>
              <a:effectLst/>
              <a:latin typeface="+mn-lt"/>
            </a:endParaRPr>
          </a:p>
          <a:p>
            <a:pPr indent="457200" algn="just" rtl="0">
              <a:spcBef>
                <a:spcPts val="0"/>
              </a:spcBef>
              <a:spcAft>
                <a:spcPts val="0"/>
              </a:spcAft>
            </a:pPr>
            <a:br>
              <a:rPr lang="en-ID" b="0" dirty="0">
                <a:effectLst/>
                <a:latin typeface="+mn-lt"/>
              </a:rPr>
            </a:br>
            <a:br>
              <a:rPr lang="en-ID" dirty="0">
                <a:latin typeface="+mn-lt"/>
              </a:rPr>
            </a:br>
            <a:endParaRPr lang="en-ID" dirty="0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dan </a:t>
            </a:r>
            <a:r>
              <a:rPr lang="en-ID" sz="4000" i="0" dirty="0" err="1"/>
              <a:t>pembahasan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321594"/>
            <a:ext cx="778516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 rtl="0">
              <a:spcBef>
                <a:spcPts val="0"/>
              </a:spcBef>
              <a:spcAft>
                <a:spcPts val="0"/>
              </a:spcAft>
            </a:pP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Menurut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National Bureaus of Economic Research (NBER) AS,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resesi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adalah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penurunan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signifikan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dalam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aktivitas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ekonomi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yang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tersebar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di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seluruh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ekonomi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,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berlangsung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lebih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dari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beberapa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bulan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,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biasanya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terlihat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dalam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PDB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riil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,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pendapatan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riil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,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lapangan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kerja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,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produksi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industri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, dan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penjualan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grosir-eceran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.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Pengertian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yang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lebih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sederhana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dan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lazim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digunakan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,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disajikan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oleh Julius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Shiskin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pada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tahun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1974, yang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menyatakan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resesi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adalah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penurunan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Produk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Domestik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Bruto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(PDB) yang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terjadi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selama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dua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kuartal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+mn-lt"/>
              </a:rPr>
              <a:t>berturut-turut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+mn-lt"/>
              </a:rPr>
              <a:t>.</a:t>
            </a:r>
            <a:endParaRPr lang="en-ID" b="0" i="0" u="none" strike="noStrike" dirty="0">
              <a:solidFill>
                <a:srgbClr val="000000"/>
              </a:solidFill>
              <a:effectLst/>
              <a:latin typeface="+mn-lt"/>
            </a:endParaRPr>
          </a:p>
          <a:p>
            <a:pPr indent="457200" algn="just" rtl="0">
              <a:spcBef>
                <a:spcPts val="0"/>
              </a:spcBef>
              <a:spcAft>
                <a:spcPts val="0"/>
              </a:spcAft>
            </a:pPr>
            <a:endParaRPr lang="en-ID" dirty="0">
              <a:latin typeface="+mn-lt"/>
            </a:endParaRPr>
          </a:p>
          <a:p>
            <a:pPr indent="457200" algn="just" rtl="0">
              <a:spcBef>
                <a:spcPts val="0"/>
              </a:spcBef>
              <a:spcAft>
                <a:spcPts val="0"/>
              </a:spcAft>
            </a:pPr>
            <a:r>
              <a:rPr lang="en-ID" dirty="0">
                <a:latin typeface="Arial" panose="02080604020202020204" pitchFamily="34" charset="0"/>
              </a:rPr>
              <a:t>D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ata negara yang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sempat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dan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diprediksi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akan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terkena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resesi</a:t>
            </a:r>
            <a:r>
              <a:rPr lang="en-ID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:</a:t>
            </a:r>
            <a:endParaRPr lang="en-ID" b="0" dirty="0">
              <a:effectLst/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dan </a:t>
            </a:r>
            <a:r>
              <a:rPr lang="en-ID" sz="4000" i="0" dirty="0" err="1"/>
              <a:t>pembahasan</a:t>
            </a:r>
            <a:endParaRPr sz="4000" i="0" dirty="0"/>
          </a:p>
        </p:txBody>
      </p:sp>
      <p:sp>
        <p:nvSpPr>
          <p:cNvPr id="4" name="TextBox 3"/>
          <p:cNvSpPr txBox="1"/>
          <p:nvPr/>
        </p:nvSpPr>
        <p:spPr>
          <a:xfrm>
            <a:off x="800040" y="1220044"/>
            <a:ext cx="7718584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1.rencana fiscal negara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canada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:</a:t>
            </a:r>
            <a:endParaRPr lang="en-US" b="0" dirty="0">
              <a:effectLst/>
            </a:endParaRPr>
          </a:p>
          <a:p>
            <a:pPr marL="457200"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provinsi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alberta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: </a:t>
            </a:r>
            <a:r>
              <a:rPr lang="en-US" sz="1400" b="0" i="0" u="sng" strike="noStrike" dirty="0">
                <a:solidFill>
                  <a:srgbClr val="1155CC"/>
                </a:solidFill>
                <a:effectLst/>
                <a:latin typeface="Arial" panose="02080604020202020204" pitchFamily="34" charset="0"/>
                <a:hlinkClick r:id="rId1"/>
              </a:rPr>
              <a:t>https://s3.amazonaws.com/tld-documents.llnassets.com/0034000/34285/budget-2022-fiscal-plan-2022-25.pdf</a:t>
            </a:r>
            <a:endParaRPr lang="en-US" b="0" dirty="0">
              <a:effectLst/>
            </a:endParaRPr>
          </a:p>
          <a:p>
            <a:pPr marL="457200"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provinsi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ontario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: </a:t>
            </a:r>
            <a:r>
              <a:rPr lang="en-US" sz="1400" b="0" i="0" u="sng" strike="noStrike" dirty="0">
                <a:solidFill>
                  <a:srgbClr val="1155CC"/>
                </a:solidFill>
                <a:effectLst/>
                <a:latin typeface="Arial" panose="02080604020202020204" pitchFamily="34" charset="0"/>
                <a:hlinkClick r:id="rId2"/>
              </a:rPr>
              <a:t>https://s3.amazonaws.com/tld-documents.llnassets.com/0023000/23656/2020-ontario-budget-en.pdf</a:t>
            </a:r>
            <a:endParaRPr lang="en-US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br>
              <a:rPr lang="en-US" b="0" dirty="0">
                <a:effectLst/>
              </a:rPr>
            </a:b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2.US ECONOMY AND HOTEL INDUSTRY 2020 OUTLOOK (Tourism Economics (Oxford Economic Company))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jurnal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:</a:t>
            </a:r>
            <a:endParaRPr lang="en-US" b="0" dirty="0">
              <a:effectLst/>
            </a:endParaRPr>
          </a:p>
          <a:p>
            <a:pPr indent="457200"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https://s3.amazonaws.com/real.stlouisfed.org/wp/2022/2022-027.pdf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dan </a:t>
            </a:r>
            <a:r>
              <a:rPr lang="en-ID" sz="4000" i="0" dirty="0" err="1"/>
              <a:t>pembahasan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235313"/>
            <a:ext cx="7604344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3.Swiss Re Institute Outlining the Global COVID-19 Recession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jurnal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:</a:t>
            </a:r>
            <a:endParaRPr lang="en-US" b="0" dirty="0">
              <a:effectLst/>
            </a:endParaRPr>
          </a:p>
          <a:p>
            <a:pPr marL="457200"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sng" strike="noStrike" dirty="0">
                <a:solidFill>
                  <a:srgbClr val="1155CC"/>
                </a:solidFill>
                <a:effectLst/>
                <a:latin typeface="Arial" panose="02080604020202020204" pitchFamily="34" charset="0"/>
                <a:hlinkClick r:id="rId1"/>
              </a:rPr>
              <a:t>https://s3.amazonaws.com/images.chaptermanager.com/chapters/58a15224-5056-8960-3e9b-4af7199f633d/files/may-2020-outlining-the-global-covid-19-recession-1590091736633.pdf</a:t>
            </a:r>
            <a:endParaRPr lang="en-US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br>
              <a:rPr lang="en-US" b="0" dirty="0">
                <a:effectLst/>
              </a:rPr>
            </a:b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4.Daftar negara yang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masuk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jurang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resesi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:</a:t>
            </a:r>
            <a:endParaRPr lang="en-US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https://money.kompas.com/read/2020/08/19/070000026/daftar-14-negara-yang-masuk-jurang-resesi-ekonomi?page=all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" name="Google Shape;2622;p41"/>
          <p:cNvSpPr txBox="1">
            <a:spLocks noGrp="1"/>
          </p:cNvSpPr>
          <p:nvPr>
            <p:ph type="title"/>
          </p:nvPr>
        </p:nvSpPr>
        <p:spPr>
          <a:xfrm>
            <a:off x="616200" y="511500"/>
            <a:ext cx="5262600" cy="68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Roadmap</a:t>
            </a:r>
            <a:endParaRPr lang="en-GB"/>
          </a:p>
        </p:txBody>
      </p:sp>
      <p:sp>
        <p:nvSpPr>
          <p:cNvPr id="2623" name="Google Shape;2623;p4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624" name="Google Shape;2624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5" name="Google Shape;2625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26" name="Google Shape;2626;p41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627" name="Google Shape;2627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  <p:sp>
          <p:nvSpPr>
            <p:cNvPr id="2628" name="Google Shape;2628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2"/>
                  </a:solidFill>
                  <a:latin typeface="Saira Semi Condensed"/>
                  <a:ea typeface="Saira Semi Condensed"/>
                  <a:cs typeface="Saira Semi Condensed"/>
                  <a:sym typeface="Saira Semi Condensed"/>
                </a:rPr>
                <a:t>1</a:t>
              </a:r>
              <a:endParaRPr sz="60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</p:grpSp>
      <p:grpSp>
        <p:nvGrpSpPr>
          <p:cNvPr id="2629" name="Google Shape;2629;p41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2630" name="Google Shape;2630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  <p:sp>
          <p:nvSpPr>
            <p:cNvPr id="2631" name="Google Shape;2631;p4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2"/>
                  </a:solidFill>
                  <a:latin typeface="Saira Semi Condensed"/>
                  <a:ea typeface="Saira Semi Condensed"/>
                  <a:cs typeface="Saira Semi Condensed"/>
                  <a:sym typeface="Saira Semi Condensed"/>
                </a:rPr>
                <a:t>3</a:t>
              </a:r>
              <a:endParaRPr sz="60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</p:grpSp>
      <p:grpSp>
        <p:nvGrpSpPr>
          <p:cNvPr id="2632" name="Google Shape;2632;p41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633" name="Google Shape;2633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  <p:sp>
          <p:nvSpPr>
            <p:cNvPr id="2634" name="Google Shape;2634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2"/>
                  </a:solidFill>
                  <a:latin typeface="Saira Semi Condensed"/>
                  <a:ea typeface="Saira Semi Condensed"/>
                  <a:cs typeface="Saira Semi Condensed"/>
                  <a:sym typeface="Saira Semi Condensed"/>
                </a:rPr>
                <a:t>5</a:t>
              </a:r>
              <a:endParaRPr sz="60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</p:grpSp>
      <p:grpSp>
        <p:nvGrpSpPr>
          <p:cNvPr id="2635" name="Google Shape;2635;p41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2636" name="Google Shape;2636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  <p:sp>
          <p:nvSpPr>
            <p:cNvPr id="2637" name="Google Shape;2637;p4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2"/>
                  </a:solidFill>
                  <a:latin typeface="Saira Semi Condensed"/>
                  <a:ea typeface="Saira Semi Condensed"/>
                  <a:cs typeface="Saira Semi Condensed"/>
                  <a:sym typeface="Saira Semi Condensed"/>
                </a:rPr>
                <a:t>6</a:t>
              </a:r>
              <a:endParaRPr sz="60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</p:grpSp>
      <p:grpSp>
        <p:nvGrpSpPr>
          <p:cNvPr id="2638" name="Google Shape;2638;p41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2639" name="Google Shape;2639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  <p:sp>
          <p:nvSpPr>
            <p:cNvPr id="2640" name="Google Shape;2640;p4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2"/>
                  </a:solidFill>
                  <a:latin typeface="Saira Semi Condensed"/>
                  <a:ea typeface="Saira Semi Condensed"/>
                  <a:cs typeface="Saira Semi Condensed"/>
                  <a:sym typeface="Saira Semi Condensed"/>
                </a:rPr>
                <a:t>4</a:t>
              </a:r>
              <a:endParaRPr sz="60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</p:grpSp>
      <p:grpSp>
        <p:nvGrpSpPr>
          <p:cNvPr id="2641" name="Google Shape;2641;p41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2642" name="Google Shape;2642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  <p:sp>
          <p:nvSpPr>
            <p:cNvPr id="2643" name="Google Shape;2643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>
                  <a:solidFill>
                    <a:schemeClr val="dk2"/>
                  </a:solidFill>
                  <a:latin typeface="Saira Semi Condensed"/>
                  <a:ea typeface="Saira Semi Condensed"/>
                  <a:cs typeface="Saira Semi Condensed"/>
                  <a:sym typeface="Saira Semi Condensed"/>
                </a:rPr>
                <a:t>2</a:t>
              </a:r>
              <a:endParaRPr sz="60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endParaRPr>
            </a:p>
          </p:txBody>
        </p:sp>
      </p:grpSp>
      <p:sp>
        <p:nvSpPr>
          <p:cNvPr id="2644" name="Google Shape;2644;p41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Pengenalan komponen pada laptop</a:t>
            </a:r>
            <a:endParaRPr sz="900" dirty="0">
              <a:solidFill>
                <a:schemeClr val="dk2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2645" name="Google Shape;2645;p41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Praktek bongkar pasang laptop</a:t>
            </a:r>
            <a:endParaRPr sz="900" dirty="0">
              <a:solidFill>
                <a:schemeClr val="dk2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2646" name="Google Shape;2646;p41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Troubleshoot hardware dan software</a:t>
            </a:r>
            <a:endParaRPr sz="900" dirty="0">
              <a:solidFill>
                <a:schemeClr val="dk2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2647" name="Google Shape;2647;p41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Demo bongkar pasang laptop</a:t>
            </a:r>
            <a:endParaRPr sz="900" dirty="0">
              <a:solidFill>
                <a:schemeClr val="dk2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2648" name="Google Shape;2648;p41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900" dirty="0" err="1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Perawatan</a:t>
            </a:r>
            <a:r>
              <a:rPr lang="en-ID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 dan upgrade </a:t>
            </a:r>
            <a:r>
              <a:rPr lang="en-ID" sz="900" dirty="0" err="1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perangkat</a:t>
            </a:r>
            <a:r>
              <a:rPr lang="en-ID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 laptop</a:t>
            </a:r>
            <a:endParaRPr lang="en-ID" sz="900" dirty="0">
              <a:solidFill>
                <a:schemeClr val="dk2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2649" name="Google Shape;2649;p41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Dapat</a:t>
            </a:r>
            <a:r>
              <a:rPr lang="en-US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 </a:t>
            </a:r>
            <a:r>
              <a:rPr lang="en-US" sz="900" dirty="0" err="1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mengidentifikasi</a:t>
            </a:r>
            <a:r>
              <a:rPr lang="en-US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 dan </a:t>
            </a:r>
            <a:r>
              <a:rPr lang="en-US" sz="900" dirty="0" err="1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memperbaiki</a:t>
            </a:r>
            <a:r>
              <a:rPr lang="en-US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 </a:t>
            </a:r>
            <a:r>
              <a:rPr lang="en-US" sz="900" dirty="0" err="1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kerusakan</a:t>
            </a:r>
            <a:r>
              <a:rPr lang="en-US" sz="900" dirty="0">
                <a:solidFill>
                  <a:schemeClr val="dk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 pada laptop</a:t>
            </a:r>
            <a:endParaRPr sz="900" dirty="0">
              <a:solidFill>
                <a:schemeClr val="dk2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</p:spTree>
  </p:cSld>
  <p:clrMapOvr>
    <a:masterClrMapping/>
  </p:clrMapOvr>
  <p:transition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dan </a:t>
            </a:r>
            <a:r>
              <a:rPr lang="en-ID" sz="4000" i="0" dirty="0" err="1"/>
              <a:t>pembahasan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235313"/>
            <a:ext cx="7604344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3.Swiss Re Institute Outlining the Global COVID-19 Recession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jurnal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:</a:t>
            </a:r>
            <a:endParaRPr lang="en-US" b="0" dirty="0">
              <a:effectLst/>
            </a:endParaRPr>
          </a:p>
          <a:p>
            <a:pPr marL="457200"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sng" strike="noStrike" dirty="0">
                <a:solidFill>
                  <a:srgbClr val="1155CC"/>
                </a:solidFill>
                <a:effectLst/>
                <a:latin typeface="Arial" panose="02080604020202020204" pitchFamily="34" charset="0"/>
                <a:hlinkClick r:id="rId1"/>
              </a:rPr>
              <a:t>https://s3.amazonaws.com/images.chaptermanager.com/chapters/58a15224-5056-8960-3e9b-4af7199f633d/files/may-2020-outlining-the-global-covid-19-recession-1590091736633.pdf</a:t>
            </a:r>
            <a:endParaRPr lang="en-US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br>
              <a:rPr lang="en-US" b="0" dirty="0">
                <a:effectLst/>
              </a:rPr>
            </a:b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4.Daftar negara yang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masuk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jurang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resesi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:</a:t>
            </a:r>
            <a:endParaRPr lang="en-US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https://money.kompas.com/read/2020/08/19/070000026/daftar-14-negara-yang-masuk-jurang-resesi-ekonomi?page=all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progress</a:t>
            </a:r>
            <a:endParaRPr sz="4000" i="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475" y="1165225"/>
            <a:ext cx="5054600" cy="252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3311525" y="389717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80604020202020204" pitchFamily="34" charset="0"/>
                <a:cs typeface="Arial" panose="02080604020202020204" pitchFamily="34" charset="0"/>
              </a:rPr>
              <a:t> 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80604020202020204" pitchFamily="34" charset="0"/>
                <a:cs typeface="Arial" panose="02080604020202020204" pitchFamily="34" charset="0"/>
              </a:rPr>
              <a:t>        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80604020202020204" pitchFamily="34" charset="0"/>
                <a:cs typeface="Arial" panose="02080604020202020204" pitchFamily="34" charset="0"/>
              </a:rPr>
              <a:t>Y Axis : Total sentiment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80604020202020204" pitchFamily="34" charset="0"/>
                <a:cs typeface="Arial" panose="02080604020202020204" pitchFamily="34" charset="0"/>
              </a:rPr>
              <a:t>X Axis : Timestamp Statement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8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80604020202020204" pitchFamily="34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7800" y="2987675"/>
            <a:ext cx="1190625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progress</a:t>
            </a:r>
            <a:endParaRPr sz="4000" i="0" dirty="0"/>
          </a:p>
        </p:txBody>
      </p:sp>
      <p:sp>
        <p:nvSpPr>
          <p:cNvPr id="4" name="TextBox 3"/>
          <p:cNvSpPr txBox="1"/>
          <p:nvPr/>
        </p:nvSpPr>
        <p:spPr>
          <a:xfrm>
            <a:off x="800040" y="1006841"/>
            <a:ext cx="61374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Range 1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tahun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Terakhir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Data di range 1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tahun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dengan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interval per 1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bulan</a:t>
            </a:r>
            <a:endParaRPr lang="en-ID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300" y="1433897"/>
            <a:ext cx="4356100" cy="312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0" y="1909738"/>
            <a:ext cx="2448267" cy="19147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progress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078925"/>
            <a:ext cx="45847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Contoh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  Data : </a:t>
            </a:r>
            <a:endParaRPr lang="en-ID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D" b="0" dirty="0">
                <a:effectLst/>
              </a:rPr>
            </a:b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Negatif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:</a:t>
            </a:r>
            <a:endParaRPr lang="en-ID" b="0" dirty="0">
              <a:effectLst/>
            </a:endParaRPr>
          </a:p>
          <a:p>
            <a:br>
              <a:rPr lang="en-ID" dirty="0"/>
            </a:br>
            <a:endParaRPr lang="en-ID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040" y="1993900"/>
            <a:ext cx="5943600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progress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078925"/>
            <a:ext cx="45847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Contoh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  Data : </a:t>
            </a:r>
            <a:endParaRPr lang="en-ID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D" b="0" dirty="0">
                <a:effectLst/>
              </a:rPr>
            </a:b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Negatif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:</a:t>
            </a:r>
            <a:endParaRPr lang="en-ID" b="0" dirty="0">
              <a:effectLst/>
            </a:endParaRPr>
          </a:p>
          <a:p>
            <a:br>
              <a:rPr lang="en-ID" dirty="0"/>
            </a:br>
            <a:endParaRPr lang="en-ID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40" y="2037775"/>
            <a:ext cx="59436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progress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078925"/>
            <a:ext cx="45847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Contoh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  Data : </a:t>
            </a:r>
            <a:endParaRPr lang="en-ID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D" b="0" dirty="0">
                <a:effectLst/>
              </a:rPr>
            </a:br>
            <a:r>
              <a:rPr lang="en-ID" dirty="0" err="1">
                <a:latin typeface="Arial" panose="02080604020202020204" pitchFamily="34" charset="0"/>
              </a:rPr>
              <a:t>Positif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:</a:t>
            </a:r>
            <a:endParaRPr lang="en-ID" b="0" dirty="0">
              <a:effectLst/>
            </a:endParaRPr>
          </a:p>
          <a:p>
            <a:br>
              <a:rPr lang="en-ID" dirty="0"/>
            </a:br>
            <a:endParaRPr lang="en-ID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00" y="1921450"/>
            <a:ext cx="59436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progress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078925"/>
            <a:ext cx="45847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Contoh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  Data : </a:t>
            </a:r>
            <a:endParaRPr lang="en-ID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D" b="0" dirty="0">
                <a:effectLst/>
              </a:rPr>
            </a:br>
            <a:r>
              <a:rPr lang="en-ID" dirty="0" err="1">
                <a:latin typeface="Arial" panose="02080604020202020204" pitchFamily="34" charset="0"/>
              </a:rPr>
              <a:t>Positif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:</a:t>
            </a:r>
            <a:endParaRPr lang="en-ID" b="0" dirty="0">
              <a:effectLst/>
            </a:endParaRPr>
          </a:p>
          <a:p>
            <a:br>
              <a:rPr lang="en-ID" dirty="0"/>
            </a:br>
            <a:endParaRPr lang="en-ID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040" y="2094925"/>
            <a:ext cx="59436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progress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078925"/>
            <a:ext cx="45847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Contoh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  Data : </a:t>
            </a:r>
            <a:endParaRPr lang="en-ID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D" b="0" dirty="0">
                <a:effectLst/>
              </a:rPr>
            </a:br>
            <a:r>
              <a:rPr lang="en-ID" b="0" dirty="0" err="1">
                <a:effectLst/>
                <a:latin typeface="Arial" panose="02080604020202020204" pitchFamily="34" charset="0"/>
              </a:rPr>
              <a:t>Netral</a:t>
            </a:r>
            <a:r>
              <a:rPr lang="en-ID" b="0" dirty="0"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:</a:t>
            </a:r>
            <a:endParaRPr lang="en-ID" b="0" dirty="0">
              <a:effectLst/>
            </a:endParaRPr>
          </a:p>
          <a:p>
            <a:br>
              <a:rPr lang="en-ID" dirty="0"/>
            </a:br>
            <a:endParaRPr lang="en-ID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040" y="2018725"/>
            <a:ext cx="59436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/>
              <a:t>H</a:t>
            </a:r>
            <a:r>
              <a:rPr lang="en-ID" sz="4000" i="0" dirty="0" err="1"/>
              <a:t>asil</a:t>
            </a:r>
            <a:r>
              <a:rPr lang="en-ID" sz="4000" i="0" dirty="0"/>
              <a:t> progress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800040" y="1078925"/>
            <a:ext cx="45847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Contoh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  Data : </a:t>
            </a:r>
            <a:endParaRPr lang="en-ID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D" b="0" dirty="0">
                <a:effectLst/>
              </a:rPr>
            </a:br>
            <a:r>
              <a:rPr lang="en-ID" b="0" dirty="0" err="1">
                <a:effectLst/>
                <a:latin typeface="Arial" panose="02080604020202020204" pitchFamily="34" charset="0"/>
              </a:rPr>
              <a:t>Netral</a:t>
            </a:r>
            <a:r>
              <a:rPr lang="en-ID" b="0" dirty="0"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:</a:t>
            </a:r>
            <a:endParaRPr lang="en-ID" b="0" dirty="0">
              <a:effectLst/>
            </a:endParaRPr>
          </a:p>
          <a:p>
            <a:br>
              <a:rPr lang="en-ID" dirty="0"/>
            </a:br>
            <a:endParaRPr lang="en-ID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040" y="2137787"/>
            <a:ext cx="594360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4114860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0" dirty="0" err="1"/>
              <a:t>kesimpulan</a:t>
            </a:r>
            <a:endParaRPr sz="4000" i="0" dirty="0"/>
          </a:p>
        </p:txBody>
      </p:sp>
      <p:sp>
        <p:nvSpPr>
          <p:cNvPr id="3" name="TextBox 2"/>
          <p:cNvSpPr txBox="1"/>
          <p:nvPr/>
        </p:nvSpPr>
        <p:spPr>
          <a:xfrm>
            <a:off x="2279650" y="1986974"/>
            <a:ext cx="45847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dirty="0" err="1">
                <a:latin typeface="Arial" panose="02080604020202020204" pitchFamily="34" charset="0"/>
              </a:rPr>
              <a:t>B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erdasar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hasil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diatas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sentiment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masyarakat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terkait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isu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resesi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adalah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sebagai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berikut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(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dijabarkan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presentase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nya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).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diharapkan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penelitian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ini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dapat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bermanfaat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 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bagi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 para </a:t>
            </a:r>
            <a:r>
              <a:rPr lang="en-ID" sz="1400" b="0" i="0" u="none" strike="noStrike" dirty="0" err="1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pembaca</a:t>
            </a:r>
            <a:r>
              <a:rPr lang="en-ID" sz="1400" b="0" i="0" u="none" strike="noStrike" dirty="0">
                <a:solidFill>
                  <a:srgbClr val="000000"/>
                </a:solidFill>
                <a:effectLst/>
                <a:latin typeface="Arial" panose="02080604020202020204" pitchFamily="34" charset="0"/>
              </a:rPr>
              <a:t>'</a:t>
            </a:r>
            <a:br>
              <a:rPr lang="en-ID" dirty="0"/>
            </a:br>
            <a:endParaRPr lang="en-ID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3" name="3D Model 2" descr="Surface Pro - Black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3558" y="960580"/>
            <a:ext cx="2660401" cy="2385229"/>
          </a:xfrm>
          <a:prstGeom prst="rect">
            <a:avLst/>
          </a:prstGeom>
        </p:spPr>
      </p:pic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1" y="504583"/>
            <a:ext cx="1876588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</a:t>
            </a:r>
            <a:r>
              <a:rPr lang="en-ID" sz="4000" dirty="0" err="1"/>
              <a:t>bstrak</a:t>
            </a:r>
            <a:endParaRPr sz="4000" i="0" dirty="0"/>
          </a:p>
        </p:txBody>
      </p:sp>
      <p:sp>
        <p:nvSpPr>
          <p:cNvPr id="4" name="TextBox 3"/>
          <p:cNvSpPr txBox="1"/>
          <p:nvPr/>
        </p:nvSpPr>
        <p:spPr>
          <a:xfrm>
            <a:off x="1099366" y="1107308"/>
            <a:ext cx="4584192" cy="328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Penelitian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berfokus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teks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bentuk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statement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naive bayes classification dan python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bahasa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pemrogramannya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yang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dikumpulkan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berasal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media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sosial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twitter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kurun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waktu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terakhir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dimana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statement yang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diunggah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berkaitan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indonesia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2023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mendatang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teks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mendapatkan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sentiment pada masing-masing statement yang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diunggah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dimana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sentiment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terbagi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netral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positif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negatif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Sentiment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dihasilkan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bentuk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presentase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yang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terlihat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secara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keseluruhan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bentuk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pie chart dan data per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bulan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bentuk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bar chart.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20"/>
          <p:cNvSpPr txBox="1">
            <a:spLocks noGrp="1"/>
          </p:cNvSpPr>
          <p:nvPr>
            <p:ph type="ctrTitle" idx="4294967295"/>
          </p:nvPr>
        </p:nvSpPr>
        <p:spPr>
          <a:xfrm>
            <a:off x="687901" y="2146012"/>
            <a:ext cx="3910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dirty="0"/>
              <a:t>tERIMAKASIH</a:t>
            </a:r>
            <a:endParaRPr sz="7200" dirty="0"/>
          </a:p>
        </p:txBody>
      </p:sp>
      <p:sp>
        <p:nvSpPr>
          <p:cNvPr id="2318" name="Google Shape;2318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319" name="Google Shape;2319;p20"/>
          <p:cNvSpPr/>
          <p:nvPr/>
        </p:nvSpPr>
        <p:spPr>
          <a:xfrm>
            <a:off x="6895584" y="3337379"/>
            <a:ext cx="317683" cy="30333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320" name="Google Shape;2320;p20"/>
          <p:cNvGrpSpPr/>
          <p:nvPr/>
        </p:nvGrpSpPr>
        <p:grpSpPr>
          <a:xfrm>
            <a:off x="6501000" y="1633962"/>
            <a:ext cx="1361076" cy="1361445"/>
            <a:chOff x="6654650" y="3665275"/>
            <a:chExt cx="409100" cy="409125"/>
          </a:xfrm>
        </p:grpSpPr>
        <p:sp>
          <p:nvSpPr>
            <p:cNvPr id="2321" name="Google Shape;2321;p20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94999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2" name="Google Shape;2322;p20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94999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323" name="Google Shape;2323;p20"/>
          <p:cNvGrpSpPr/>
          <p:nvPr/>
        </p:nvGrpSpPr>
        <p:grpSpPr>
          <a:xfrm rot="1056952">
            <a:off x="5189635" y="2704025"/>
            <a:ext cx="899245" cy="899311"/>
            <a:chOff x="570875" y="4322250"/>
            <a:chExt cx="443300" cy="443325"/>
          </a:xfrm>
        </p:grpSpPr>
        <p:sp>
          <p:nvSpPr>
            <p:cNvPr id="2324" name="Google Shape;2324;p20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94999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5" name="Google Shape;2325;p20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94999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6" name="Google Shape;2326;p20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94999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7" name="Google Shape;2327;p20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94999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328" name="Google Shape;2328;p20"/>
          <p:cNvSpPr/>
          <p:nvPr/>
        </p:nvSpPr>
        <p:spPr>
          <a:xfrm rot="2466717">
            <a:off x="5290438" y="1897741"/>
            <a:ext cx="441400" cy="42146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29" name="Google Shape;2329;p20"/>
          <p:cNvSpPr/>
          <p:nvPr/>
        </p:nvSpPr>
        <p:spPr>
          <a:xfrm rot="-1609294">
            <a:off x="5935981" y="2162932"/>
            <a:ext cx="317672" cy="30332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0" name="Google Shape;2330;p20"/>
          <p:cNvSpPr/>
          <p:nvPr/>
        </p:nvSpPr>
        <p:spPr>
          <a:xfrm rot="2926477">
            <a:off x="7862023" y="2403216"/>
            <a:ext cx="237895" cy="22715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1" name="Google Shape;2331;p20"/>
          <p:cNvSpPr/>
          <p:nvPr/>
        </p:nvSpPr>
        <p:spPr>
          <a:xfrm rot="-1609112">
            <a:off x="6872087" y="881559"/>
            <a:ext cx="214321" cy="20464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94999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3" name="3D Model 2" descr="Surface Pro - Black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57537" y="732581"/>
            <a:ext cx="2895547" cy="3238439"/>
          </a:xfrm>
          <a:prstGeom prst="rect">
            <a:avLst/>
          </a:prstGeom>
        </p:spPr>
      </p:pic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2455223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0" dirty="0"/>
              <a:t>PENDAHULUAN</a:t>
            </a:r>
            <a:endParaRPr sz="4000" i="0" dirty="0"/>
          </a:p>
        </p:txBody>
      </p:sp>
      <p:sp>
        <p:nvSpPr>
          <p:cNvPr id="6" name="TextBox 5"/>
          <p:cNvSpPr txBox="1"/>
          <p:nvPr/>
        </p:nvSpPr>
        <p:spPr>
          <a:xfrm>
            <a:off x="800040" y="960580"/>
            <a:ext cx="5527608" cy="3617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terakhir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dunia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dilanda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berbagai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permasalahan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pandemi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covid-19,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perang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rusia-ukraina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lain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lain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Hal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itulah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sedikitnya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menyebabkan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kondisi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ekonomi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dunia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stabil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akibatnya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negara-negara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terancam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terkena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bahkan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merasakan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pahitnya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ekonomi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Indonesia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salah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satu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negara yang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diprediksi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terkena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dampak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2023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mendatang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alasan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mengapa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salah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satu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sedang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marak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dibicarakan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mengetahui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reaksi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masyarakat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indonesia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terkait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dibuatlah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teks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berdasarkan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statement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masyarakat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diambil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media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sosial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twitter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kurun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waktu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terakhir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dimana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statement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berkaitan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indonesia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2023.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3" name="3D Model 2" descr="Surface Pro - Black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6024" y="-583794"/>
            <a:ext cx="5745887" cy="5823059"/>
          </a:xfrm>
          <a:prstGeom prst="rect">
            <a:avLst/>
          </a:prstGeom>
        </p:spPr>
      </p:pic>
      <p:sp>
        <p:nvSpPr>
          <p:cNvPr id="7" name="Google Shape;2279;p16"/>
          <p:cNvSpPr txBox="1">
            <a:spLocks noGrp="1"/>
          </p:cNvSpPr>
          <p:nvPr>
            <p:ph type="title"/>
          </p:nvPr>
        </p:nvSpPr>
        <p:spPr>
          <a:xfrm>
            <a:off x="800040" y="504583"/>
            <a:ext cx="2455223" cy="4559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0" dirty="0"/>
              <a:t>PENDAHULUAN</a:t>
            </a:r>
            <a:endParaRPr sz="4000" i="0" dirty="0"/>
          </a:p>
        </p:txBody>
      </p:sp>
      <p:sp>
        <p:nvSpPr>
          <p:cNvPr id="6" name="TextBox 5"/>
          <p:cNvSpPr txBox="1"/>
          <p:nvPr/>
        </p:nvSpPr>
        <p:spPr>
          <a:xfrm>
            <a:off x="665928" y="1339489"/>
            <a:ext cx="5527608" cy="24645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teks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naive bayes classification pada statement yang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diunggah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python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bahasa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pemrograman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statement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diambil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berbahasa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python.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Adapun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hasil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penelitian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sentimen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masyarakat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indonesia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dimana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sentiment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terbagi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menjsdi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jenis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netral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positif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ID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ID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negative</a:t>
            </a: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D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8" name="Google Shape;2278;p16"/>
          <p:cNvPicPr preferRelativeResize="0"/>
          <p:nvPr/>
        </p:nvPicPr>
        <p:blipFill>
          <a:blip r:embed="rId1"/>
          <a:srcRect l="22123" r="22123"/>
          <a:stretch>
            <a:fillRect/>
          </a:stretch>
        </p:blipFill>
        <p:spPr>
          <a:xfrm>
            <a:off x="5063901" y="0"/>
            <a:ext cx="4080078" cy="48787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9253" y="0"/>
                </a:moveTo>
                <a:lnTo>
                  <a:pt x="0" y="4974"/>
                </a:lnTo>
                <a:lnTo>
                  <a:pt x="5140" y="20679"/>
                </a:lnTo>
                <a:lnTo>
                  <a:pt x="21600" y="21600"/>
                </a:lnTo>
                <a:lnTo>
                  <a:pt x="21587" y="0"/>
                </a:lnTo>
                <a:lnTo>
                  <a:pt x="925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</p:pic>
      <p:sp>
        <p:nvSpPr>
          <p:cNvPr id="2279" name="Google Shape;2279;p16"/>
          <p:cNvSpPr txBox="1">
            <a:spLocks noGrp="1"/>
          </p:cNvSpPr>
          <p:nvPr>
            <p:ph type="title"/>
          </p:nvPr>
        </p:nvSpPr>
        <p:spPr>
          <a:xfrm>
            <a:off x="568900" y="565517"/>
            <a:ext cx="3511200" cy="241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err="1"/>
              <a:t>Pembahasan</a:t>
            </a:r>
            <a:r>
              <a:rPr lang="en-US" sz="6000" dirty="0"/>
              <a:t> </a:t>
            </a:r>
            <a:r>
              <a:rPr lang="en-US" sz="6000" dirty="0" err="1"/>
              <a:t>masalah</a:t>
            </a:r>
            <a:endParaRPr sz="6000" dirty="0"/>
          </a:p>
        </p:txBody>
      </p:sp>
      <p:sp>
        <p:nvSpPr>
          <p:cNvPr id="2281" name="Google Shape;2281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3" name="3D Model 2" descr="Surface Pro - Black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8255" y="1963544"/>
            <a:ext cx="2234119" cy="22426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p19"/>
          <p:cNvSpPr txBox="1">
            <a:spLocks noGrp="1"/>
          </p:cNvSpPr>
          <p:nvPr>
            <p:ph type="title"/>
          </p:nvPr>
        </p:nvSpPr>
        <p:spPr>
          <a:xfrm>
            <a:off x="616200" y="511500"/>
            <a:ext cx="5262600" cy="68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PEMABAHASAN MASALAH</a:t>
            </a:r>
            <a:endParaRPr dirty="0"/>
          </a:p>
        </p:txBody>
      </p:sp>
      <p:sp>
        <p:nvSpPr>
          <p:cNvPr id="2311" name="Google Shape;2311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616200" y="1426260"/>
            <a:ext cx="7662168" cy="2849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Latar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belakang</a:t>
            </a:r>
            <a:endParaRPr lang="en-ID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Akhir-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akhir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ramai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perbincangkan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khalayak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masyarakat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Indonesia,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khawatiran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sebabkan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cepatnya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penyebaran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dampak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global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covid 19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antara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ukraina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rusia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meyebabkan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krisis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migas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eropa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negara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mengalami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dampaknya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Oleh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karena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negara Indonesia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dikhawatirkan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terkena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dampaknya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juga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sehingga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2023 pun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trending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topik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Indonesia,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khusunya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pada platform twitter.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Statment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warganet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Indonesia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beragam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lontarkan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melalui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cuitan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kolom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komentar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pada platform twitter. 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p19"/>
          <p:cNvSpPr txBox="1">
            <a:spLocks noGrp="1"/>
          </p:cNvSpPr>
          <p:nvPr>
            <p:ph type="title"/>
          </p:nvPr>
        </p:nvSpPr>
        <p:spPr>
          <a:xfrm>
            <a:off x="616200" y="511500"/>
            <a:ext cx="5262600" cy="68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PEMABAHASAN MASALAH</a:t>
            </a:r>
            <a:endParaRPr dirty="0"/>
          </a:p>
        </p:txBody>
      </p:sp>
      <p:sp>
        <p:nvSpPr>
          <p:cNvPr id="2311" name="Google Shape;2311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616200" y="1426260"/>
            <a:ext cx="7662168" cy="206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Identifikasi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masalah</a:t>
            </a:r>
            <a:endParaRPr lang="en-ID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latar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belakang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disumpulan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identifikasi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masalahnya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berikut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2023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Penyebaran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Statment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warganet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Indonesia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terhadap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2023 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p19"/>
          <p:cNvSpPr txBox="1">
            <a:spLocks noGrp="1"/>
          </p:cNvSpPr>
          <p:nvPr>
            <p:ph type="title"/>
          </p:nvPr>
        </p:nvSpPr>
        <p:spPr>
          <a:xfrm>
            <a:off x="616200" y="511500"/>
            <a:ext cx="5262600" cy="68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PEMABAHASAN MASALAH</a:t>
            </a:r>
            <a:endParaRPr dirty="0"/>
          </a:p>
        </p:txBody>
      </p:sp>
      <p:sp>
        <p:nvSpPr>
          <p:cNvPr id="2311" name="Google Shape;2311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616200" y="1377492"/>
            <a:ext cx="7662168" cy="1070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Rumusan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Masalah</a:t>
            </a:r>
            <a:endParaRPr lang="en-ID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identifikasi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atas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penulis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merumuskan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berikut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“Statement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reaksi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warganet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Indonesia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terhadap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2023”.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6200" y="2631855"/>
            <a:ext cx="7662168" cy="1367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Tujuan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penelitian</a:t>
            </a:r>
            <a:endParaRPr lang="en-ID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Tujuan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penelitian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menalisa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sentiment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berdasarkan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statement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reaksi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warganet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melalui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cuitan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kolom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komentar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pada platform twitter.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Regan template">
  <a:themeElements>
    <a:clrScheme name="Custom 347">
      <a:dk1>
        <a:srgbClr val="0B0D18"/>
      </a:dk1>
      <a:lt1>
        <a:srgbClr val="FFFFFF"/>
      </a:lt1>
      <a:dk2>
        <a:srgbClr val="868791"/>
      </a:dk2>
      <a:lt2>
        <a:srgbClr val="EBECF0"/>
      </a:lt2>
      <a:accent1>
        <a:srgbClr val="FFC801"/>
      </a:accent1>
      <a:accent2>
        <a:srgbClr val="FF6146"/>
      </a:accent2>
      <a:accent3>
        <a:srgbClr val="8FBD27"/>
      </a:accent3>
      <a:accent4>
        <a:srgbClr val="3DB8B4"/>
      </a:accent4>
      <a:accent5>
        <a:srgbClr val="5D92EC"/>
      </a:accent5>
      <a:accent6>
        <a:srgbClr val="C575C1"/>
      </a:accent6>
      <a:hlink>
        <a:srgbClr val="8A0922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7796</Words>
  <Application>WPS Presentation</Application>
  <PresentationFormat>On-screen Show (16:9)</PresentationFormat>
  <Paragraphs>273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51" baseType="lpstr">
      <vt:lpstr>Arial</vt:lpstr>
      <vt:lpstr>SimSun</vt:lpstr>
      <vt:lpstr>Wingdings</vt:lpstr>
      <vt:lpstr>Arial</vt:lpstr>
      <vt:lpstr>Nimbus Roman No9 L</vt:lpstr>
      <vt:lpstr>Bebas Neue</vt:lpstr>
      <vt:lpstr>Gubbi</vt:lpstr>
      <vt:lpstr>Saira SemiCondensed Light</vt:lpstr>
      <vt:lpstr>Calibri</vt:lpstr>
      <vt:lpstr>Saira Semi Condensed</vt:lpstr>
      <vt:lpstr>Calibri</vt:lpstr>
      <vt:lpstr>DejaVu Sans</vt:lpstr>
      <vt:lpstr>Times New Roman</vt:lpstr>
      <vt:lpstr>Microsoft YaHei</vt:lpstr>
      <vt:lpstr>Droid Sans Fallback</vt:lpstr>
      <vt:lpstr>Arial Unicode MS</vt:lpstr>
      <vt:lpstr>-apple-system</vt:lpstr>
      <vt:lpstr>Symbol</vt:lpstr>
      <vt:lpstr>Play</vt:lpstr>
      <vt:lpstr>Standard Symbols PS</vt:lpstr>
      <vt:lpstr>Regan template</vt:lpstr>
      <vt:lpstr>Analisis sentiment terhadap isu resesi  menggunakan  metode naïve bayes</vt:lpstr>
      <vt:lpstr>Roadmap</vt:lpstr>
      <vt:lpstr>Abstrak</vt:lpstr>
      <vt:lpstr>PENDAHULUAN</vt:lpstr>
      <vt:lpstr>PENDAHULUAN</vt:lpstr>
      <vt:lpstr>Pembahasan masalah</vt:lpstr>
      <vt:lpstr>PEMABAHASAN MASALAH</vt:lpstr>
      <vt:lpstr>PEMABAHASAN MASALAH</vt:lpstr>
      <vt:lpstr>PEMABAHASAN MASALAH</vt:lpstr>
      <vt:lpstr>Metode penelitian</vt:lpstr>
      <vt:lpstr>Metode penelitian</vt:lpstr>
      <vt:lpstr>Metode penelitian</vt:lpstr>
      <vt:lpstr>PowerPoint 演示文稿</vt:lpstr>
      <vt:lpstr>Hasil dan pembahasan</vt:lpstr>
      <vt:lpstr>Hasil dan pembahasan</vt:lpstr>
      <vt:lpstr>Hasil dan pembahasan</vt:lpstr>
      <vt:lpstr>Hasil dan pembahasan</vt:lpstr>
      <vt:lpstr>Hasil dan pembahasan</vt:lpstr>
      <vt:lpstr>Hasil dan pembahasan</vt:lpstr>
      <vt:lpstr>Hasil dan pembahasan</vt:lpstr>
      <vt:lpstr>Hasil progress</vt:lpstr>
      <vt:lpstr>Hasil progress</vt:lpstr>
      <vt:lpstr>Hasil progress</vt:lpstr>
      <vt:lpstr>Hasil progress</vt:lpstr>
      <vt:lpstr>Hasil progress</vt:lpstr>
      <vt:lpstr>Hasil progress</vt:lpstr>
      <vt:lpstr>Hasil progress</vt:lpstr>
      <vt:lpstr>Hasil progress</vt:lpstr>
      <vt:lpstr>kesimpulan</vt:lpstr>
      <vt:lpstr>tERIMAKASIH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Pengenalan KOMPONEN  laptop</dc:title>
  <dc:creator/>
  <cp:lastModifiedBy>ebdesk</cp:lastModifiedBy>
  <cp:revision>5</cp:revision>
  <dcterms:created xsi:type="dcterms:W3CDTF">2022-12-03T04:10:58Z</dcterms:created>
  <dcterms:modified xsi:type="dcterms:W3CDTF">2022-12-03T04:10:58Z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1033-11.1.0.11664</vt:lpwstr>
  </property>
</Properties>
</file>